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0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71" r:id="rId12"/>
    <p:sldId id="268" r:id="rId13"/>
    <p:sldId id="270" r:id="rId14"/>
    <p:sldId id="272" r:id="rId15"/>
    <p:sldId id="289" r:id="rId16"/>
    <p:sldId id="274" r:id="rId17"/>
    <p:sldId id="275" r:id="rId18"/>
    <p:sldId id="276" r:id="rId19"/>
    <p:sldId id="278" r:id="rId20"/>
    <p:sldId id="288" r:id="rId21"/>
    <p:sldId id="283" r:id="rId22"/>
    <p:sldId id="284" r:id="rId23"/>
    <p:sldId id="279" r:id="rId24"/>
    <p:sldId id="280" r:id="rId25"/>
    <p:sldId id="285" r:id="rId26"/>
    <p:sldId id="287" r:id="rId27"/>
    <p:sldId id="281" r:id="rId28"/>
    <p:sldId id="282" r:id="rId29"/>
  </p:sldIdLst>
  <p:sldSz cx="9144000" cy="5143500" type="screen16x9"/>
  <p:notesSz cx="6858000" cy="9144000"/>
  <p:embeddedFontLst>
    <p:embeddedFont>
      <p:font typeface="Bahnschrift Light Condensed" panose="020B0502040204020203" pitchFamily="34" charset="0"/>
      <p:regular r:id="rId31"/>
    </p:embeddedFont>
    <p:embeddedFont>
      <p:font typeface="Bahnschrift Light SemiCondensed" panose="020B0502040204020203" pitchFamily="34" charset="0"/>
      <p:regular r:id="rId32"/>
    </p:embeddedFont>
    <p:embeddedFont>
      <p:font typeface="Bahnschrift SemiBold SemiConden" panose="020B0502040204020203" pitchFamily="34" charset="0"/>
      <p:bold r:id="rId33"/>
    </p:embeddedFont>
    <p:embeddedFont>
      <p:font typeface="Bahnschrift SemiLight SemiConde" panose="020B0502040204020203" pitchFamily="34" charset="0"/>
      <p:regular r:id="rId34"/>
    </p:embeddedFont>
    <p:embeddedFont>
      <p:font typeface="Open Sans" panose="020B0604020202020204" charset="0"/>
      <p:regular r:id="rId35"/>
    </p:embeddedFont>
    <p:embeddedFont>
      <p:font typeface="Roboto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 INMACULADA SANTAMARIA VALENZUELA" initials="MISV" lastIdx="5" clrIdx="0">
    <p:extLst>
      <p:ext uri="{19B8F6BF-5375-455C-9EA6-DF929625EA0E}">
        <p15:presenceInfo xmlns:p15="http://schemas.microsoft.com/office/powerpoint/2012/main" userId="S-1-5-21-142909763-3099140642-2422979881-10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26E784-F440-2AF2-68F5-B2D8A00C2172}" v="4" dt="2025-05-06T16:21:21.099"/>
    <p1510:client id="{C874B67E-5365-443B-AAD0-4995C201F4CB}" v="4" dt="2025-05-06T16:26:22.230"/>
  </p1510:revLst>
</p1510:revInfo>
</file>

<file path=ppt/tableStyles.xml><?xml version="1.0" encoding="utf-8"?>
<a:tblStyleLst xmlns:a="http://schemas.openxmlformats.org/drawingml/2006/main" def="{CC3D5AE6-B4D9-4E0F-B936-6C04963CF15A}">
  <a:tblStyle styleId="{CC3D5AE6-B4D9-4E0F-B936-6C04963CF1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2BAFB6B-A147-4A40-A4D8-1CD4F6DE06C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NMACULADA" userId="ce49ef87-c7e3-4d0f-9bdf-fe69029b02d5" providerId="ADAL" clId="{83D00174-A4DA-4656-A63A-4027E8A8BC7F}"/>
    <pc:docChg chg="undo custSel addSld delSld modSld sldOrd">
      <pc:chgData name="MARIA INMACULADA" userId="ce49ef87-c7e3-4d0f-9bdf-fe69029b02d5" providerId="ADAL" clId="{83D00174-A4DA-4656-A63A-4027E8A8BC7F}" dt="2024-06-14T13:08:46.548" v="1927" actId="313"/>
      <pc:docMkLst>
        <pc:docMk/>
      </pc:docMkLst>
      <pc:sldChg chg="modSp mod">
        <pc:chgData name="MARIA INMACULADA" userId="ce49ef87-c7e3-4d0f-9bdf-fe69029b02d5" providerId="ADAL" clId="{83D00174-A4DA-4656-A63A-4027E8A8BC7F}" dt="2024-06-14T11:41:38.275" v="1677" actId="20577"/>
        <pc:sldMkLst>
          <pc:docMk/>
          <pc:sldMk cId="0" sldId="256"/>
        </pc:sldMkLst>
        <pc:spChg chg="mod">
          <ac:chgData name="MARIA INMACULADA" userId="ce49ef87-c7e3-4d0f-9bdf-fe69029b02d5" providerId="ADAL" clId="{83D00174-A4DA-4656-A63A-4027E8A8BC7F}" dt="2024-06-14T11:41:38.275" v="1677" actId="20577"/>
          <ac:spMkLst>
            <pc:docMk/>
            <pc:sldMk cId="0" sldId="256"/>
            <ac:spMk id="711" creationId="{00000000-0000-0000-0000-000000000000}"/>
          </ac:spMkLst>
        </pc:spChg>
      </pc:sldChg>
      <pc:sldChg chg="modSp mod">
        <pc:chgData name="MARIA INMACULADA" userId="ce49ef87-c7e3-4d0f-9bdf-fe69029b02d5" providerId="ADAL" clId="{83D00174-A4DA-4656-A63A-4027E8A8BC7F}" dt="2024-06-14T11:54:31.523" v="1745" actId="1076"/>
        <pc:sldMkLst>
          <pc:docMk/>
          <pc:sldMk cId="977345999" sldId="263"/>
        </pc:sldMkLst>
        <pc:spChg chg="mod">
          <ac:chgData name="MARIA INMACULADA" userId="ce49ef87-c7e3-4d0f-9bdf-fe69029b02d5" providerId="ADAL" clId="{83D00174-A4DA-4656-A63A-4027E8A8BC7F}" dt="2024-06-14T11:54:31.523" v="1745" actId="1076"/>
          <ac:spMkLst>
            <pc:docMk/>
            <pc:sldMk cId="977345999" sldId="263"/>
            <ac:spMk id="2" creationId="{DBE38ABE-4B8A-4642-A7F3-C620C7AF3376}"/>
          </ac:spMkLst>
        </pc:spChg>
        <pc:spChg chg="mod">
          <ac:chgData name="MARIA INMACULADA" userId="ce49ef87-c7e3-4d0f-9bdf-fe69029b02d5" providerId="ADAL" clId="{83D00174-A4DA-4656-A63A-4027E8A8BC7F}" dt="2024-06-14T11:54:07.797" v="1743" actId="20577"/>
          <ac:spMkLst>
            <pc:docMk/>
            <pc:sldMk cId="977345999" sldId="263"/>
            <ac:spMk id="4" creationId="{D87951A8-E69B-4D93-84C1-3902601542ED}"/>
          </ac:spMkLst>
        </pc:spChg>
        <pc:spChg chg="mod">
          <ac:chgData name="MARIA INMACULADA" userId="ce49ef87-c7e3-4d0f-9bdf-fe69029b02d5" providerId="ADAL" clId="{83D00174-A4DA-4656-A63A-4027E8A8BC7F}" dt="2024-06-14T11:54:31.523" v="1745" actId="1076"/>
          <ac:spMkLst>
            <pc:docMk/>
            <pc:sldMk cId="977345999" sldId="263"/>
            <ac:spMk id="9" creationId="{41442349-A096-4431-BD14-C6DB9D3240B4}"/>
          </ac:spMkLst>
        </pc:spChg>
        <pc:picChg chg="mod">
          <ac:chgData name="MARIA INMACULADA" userId="ce49ef87-c7e3-4d0f-9bdf-fe69029b02d5" providerId="ADAL" clId="{83D00174-A4DA-4656-A63A-4027E8A8BC7F}" dt="2024-06-14T11:54:31.523" v="1745" actId="1076"/>
          <ac:picMkLst>
            <pc:docMk/>
            <pc:sldMk cId="977345999" sldId="263"/>
            <ac:picMk id="7" creationId="{C235D348-CFD6-4CB4-8136-4BE3E493C508}"/>
          </ac:picMkLst>
        </pc:picChg>
        <pc:picChg chg="mod">
          <ac:chgData name="MARIA INMACULADA" userId="ce49ef87-c7e3-4d0f-9bdf-fe69029b02d5" providerId="ADAL" clId="{83D00174-A4DA-4656-A63A-4027E8A8BC7F}" dt="2024-06-14T11:54:31.523" v="1745" actId="1076"/>
          <ac:picMkLst>
            <pc:docMk/>
            <pc:sldMk cId="977345999" sldId="263"/>
            <ac:picMk id="8" creationId="{EE933260-6417-457A-AAAA-473EDD900FE7}"/>
          </ac:picMkLst>
        </pc:picChg>
      </pc:sldChg>
      <pc:sldChg chg="addSp delSp modSp mod">
        <pc:chgData name="MARIA INMACULADA" userId="ce49ef87-c7e3-4d0f-9bdf-fe69029b02d5" providerId="ADAL" clId="{83D00174-A4DA-4656-A63A-4027E8A8BC7F}" dt="2024-06-14T11:44:16.041" v="1688" actId="1076"/>
        <pc:sldMkLst>
          <pc:docMk/>
          <pc:sldMk cId="3208685193" sldId="264"/>
        </pc:sldMkLst>
        <pc:spChg chg="mod">
          <ac:chgData name="MARIA INMACULADA" userId="ce49ef87-c7e3-4d0f-9bdf-fe69029b02d5" providerId="ADAL" clId="{83D00174-A4DA-4656-A63A-4027E8A8BC7F}" dt="2024-06-14T11:44:16.041" v="1688" actId="1076"/>
          <ac:spMkLst>
            <pc:docMk/>
            <pc:sldMk cId="3208685193" sldId="264"/>
            <ac:spMk id="2" creationId="{DBE38ABE-4B8A-4642-A7F3-C620C7AF3376}"/>
          </ac:spMkLst>
        </pc:spChg>
        <pc:picChg chg="del">
          <ac:chgData name="MARIA INMACULADA" userId="ce49ef87-c7e3-4d0f-9bdf-fe69029b02d5" providerId="ADAL" clId="{83D00174-A4DA-4656-A63A-4027E8A8BC7F}" dt="2024-06-14T11:42:04.394" v="1678" actId="478"/>
          <ac:picMkLst>
            <pc:docMk/>
            <pc:sldMk cId="3208685193" sldId="264"/>
            <ac:picMk id="11" creationId="{91DE8C2D-E8C1-4AD8-8377-E7FCF1C2E913}"/>
          </ac:picMkLst>
        </pc:picChg>
        <pc:picChg chg="del">
          <ac:chgData name="MARIA INMACULADA" userId="ce49ef87-c7e3-4d0f-9bdf-fe69029b02d5" providerId="ADAL" clId="{83D00174-A4DA-4656-A63A-4027E8A8BC7F}" dt="2024-06-14T11:42:05.075" v="1679" actId="478"/>
          <ac:picMkLst>
            <pc:docMk/>
            <pc:sldMk cId="3208685193" sldId="264"/>
            <ac:picMk id="12" creationId="{3CD8D3CC-7EB8-44CF-8101-34D0BA37C235}"/>
          </ac:picMkLst>
        </pc:picChg>
        <pc:picChg chg="add mod">
          <ac:chgData name="MARIA INMACULADA" userId="ce49ef87-c7e3-4d0f-9bdf-fe69029b02d5" providerId="ADAL" clId="{83D00174-A4DA-4656-A63A-4027E8A8BC7F}" dt="2024-06-14T11:43:08.613" v="1682" actId="1076"/>
          <ac:picMkLst>
            <pc:docMk/>
            <pc:sldMk cId="3208685193" sldId="264"/>
            <ac:picMk id="6146" creationId="{2A252F75-B4E0-43CE-A955-7023467C6DFA}"/>
          </ac:picMkLst>
        </pc:picChg>
        <pc:picChg chg="add mod">
          <ac:chgData name="MARIA INMACULADA" userId="ce49ef87-c7e3-4d0f-9bdf-fe69029b02d5" providerId="ADAL" clId="{83D00174-A4DA-4656-A63A-4027E8A8BC7F}" dt="2024-06-14T11:44:10.124" v="1687" actId="1076"/>
          <ac:picMkLst>
            <pc:docMk/>
            <pc:sldMk cId="3208685193" sldId="264"/>
            <ac:picMk id="6148" creationId="{DA73F19B-B5EE-4CCC-A6DF-BA3CA219E796}"/>
          </ac:picMkLst>
        </pc:picChg>
      </pc:sldChg>
      <pc:sldChg chg="modSp mod">
        <pc:chgData name="MARIA INMACULADA" userId="ce49ef87-c7e3-4d0f-9bdf-fe69029b02d5" providerId="ADAL" clId="{83D00174-A4DA-4656-A63A-4027E8A8BC7F}" dt="2024-06-14T13:00:01.763" v="1748" actId="1076"/>
        <pc:sldMkLst>
          <pc:docMk/>
          <pc:sldMk cId="2912239503" sldId="270"/>
        </pc:sldMkLst>
        <pc:spChg chg="mod">
          <ac:chgData name="MARIA INMACULADA" userId="ce49ef87-c7e3-4d0f-9bdf-fe69029b02d5" providerId="ADAL" clId="{83D00174-A4DA-4656-A63A-4027E8A8BC7F}" dt="2024-06-14T13:00:01.763" v="1748" actId="1076"/>
          <ac:spMkLst>
            <pc:docMk/>
            <pc:sldMk cId="2912239503" sldId="270"/>
            <ac:spMk id="8" creationId="{9D6F493E-A5CC-45DF-9B45-C5CBEA215271}"/>
          </ac:spMkLst>
        </pc:spChg>
      </pc:sldChg>
      <pc:sldChg chg="modSp mod">
        <pc:chgData name="MARIA INMACULADA" userId="ce49ef87-c7e3-4d0f-9bdf-fe69029b02d5" providerId="ADAL" clId="{83D00174-A4DA-4656-A63A-4027E8A8BC7F}" dt="2024-06-14T10:32:28.100" v="1523" actId="1076"/>
        <pc:sldMkLst>
          <pc:docMk/>
          <pc:sldMk cId="2315784276" sldId="271"/>
        </pc:sldMkLst>
        <pc:spChg chg="mod">
          <ac:chgData name="MARIA INMACULADA" userId="ce49ef87-c7e3-4d0f-9bdf-fe69029b02d5" providerId="ADAL" clId="{83D00174-A4DA-4656-A63A-4027E8A8BC7F}" dt="2024-06-14T10:32:28.100" v="1523" actId="1076"/>
          <ac:spMkLst>
            <pc:docMk/>
            <pc:sldMk cId="2315784276" sldId="271"/>
            <ac:spMk id="8" creationId="{2798EDD0-C4F7-4733-9807-DE4F5BFEDC07}"/>
          </ac:spMkLst>
        </pc:spChg>
        <pc:graphicFrameChg chg="modGraphic">
          <ac:chgData name="MARIA INMACULADA" userId="ce49ef87-c7e3-4d0f-9bdf-fe69029b02d5" providerId="ADAL" clId="{83D00174-A4DA-4656-A63A-4027E8A8BC7F}" dt="2024-06-14T10:32:20.014" v="1522" actId="20577"/>
          <ac:graphicFrameMkLst>
            <pc:docMk/>
            <pc:sldMk cId="2315784276" sldId="271"/>
            <ac:graphicFrameMk id="2" creationId="{C04E61EF-C93E-4739-999A-9314570CD21A}"/>
          </ac:graphicFrameMkLst>
        </pc:graphicFrameChg>
      </pc:sldChg>
      <pc:sldChg chg="addSp modSp add del mod">
        <pc:chgData name="MARIA INMACULADA" userId="ce49ef87-c7e3-4d0f-9bdf-fe69029b02d5" providerId="ADAL" clId="{83D00174-A4DA-4656-A63A-4027E8A8BC7F}" dt="2024-06-14T13:00:36.570" v="1775" actId="1076"/>
        <pc:sldMkLst>
          <pc:docMk/>
          <pc:sldMk cId="2003660720" sldId="272"/>
        </pc:sldMkLst>
        <pc:spChg chg="add mod">
          <ac:chgData name="MARIA INMACULADA" userId="ce49ef87-c7e3-4d0f-9bdf-fe69029b02d5" providerId="ADAL" clId="{83D00174-A4DA-4656-A63A-4027E8A8BC7F}" dt="2024-06-14T13:00:36.570" v="1775" actId="1076"/>
          <ac:spMkLst>
            <pc:docMk/>
            <pc:sldMk cId="2003660720" sldId="272"/>
            <ac:spMk id="6" creationId="{34E00CDD-4B65-4621-9872-026414CBE2AF}"/>
          </ac:spMkLst>
        </pc:spChg>
      </pc:sldChg>
      <pc:sldChg chg="modSp mod">
        <pc:chgData name="MARIA INMACULADA" userId="ce49ef87-c7e3-4d0f-9bdf-fe69029b02d5" providerId="ADAL" clId="{83D00174-A4DA-4656-A63A-4027E8A8BC7F}" dt="2024-06-14T09:23:14.621" v="470" actId="113"/>
        <pc:sldMkLst>
          <pc:docMk/>
          <pc:sldMk cId="83198233" sldId="275"/>
        </pc:sldMkLst>
        <pc:spChg chg="mod">
          <ac:chgData name="MARIA INMACULADA" userId="ce49ef87-c7e3-4d0f-9bdf-fe69029b02d5" providerId="ADAL" clId="{83D00174-A4DA-4656-A63A-4027E8A8BC7F}" dt="2024-06-14T09:23:08.938" v="466" actId="113"/>
          <ac:spMkLst>
            <pc:docMk/>
            <pc:sldMk cId="83198233" sldId="275"/>
            <ac:spMk id="8" creationId="{CED0A628-96AD-4B82-81C8-586493B9941D}"/>
          </ac:spMkLst>
        </pc:spChg>
        <pc:spChg chg="mod">
          <ac:chgData name="MARIA INMACULADA" userId="ce49ef87-c7e3-4d0f-9bdf-fe69029b02d5" providerId="ADAL" clId="{83D00174-A4DA-4656-A63A-4027E8A8BC7F}" dt="2024-06-14T09:23:13.121" v="469" actId="113"/>
          <ac:spMkLst>
            <pc:docMk/>
            <pc:sldMk cId="83198233" sldId="275"/>
            <ac:spMk id="9" creationId="{FEFDD1C7-BFFE-4FBE-9794-4CAB45976617}"/>
          </ac:spMkLst>
        </pc:spChg>
        <pc:spChg chg="mod">
          <ac:chgData name="MARIA INMACULADA" userId="ce49ef87-c7e3-4d0f-9bdf-fe69029b02d5" providerId="ADAL" clId="{83D00174-A4DA-4656-A63A-4027E8A8BC7F}" dt="2024-06-14T09:23:14.621" v="470" actId="113"/>
          <ac:spMkLst>
            <pc:docMk/>
            <pc:sldMk cId="83198233" sldId="275"/>
            <ac:spMk id="10" creationId="{38E81A59-38CC-408E-B321-D2EF099E258F}"/>
          </ac:spMkLst>
        </pc:spChg>
      </pc:sldChg>
      <pc:sldChg chg="addSp delSp modSp mod">
        <pc:chgData name="MARIA INMACULADA" userId="ce49ef87-c7e3-4d0f-9bdf-fe69029b02d5" providerId="ADAL" clId="{83D00174-A4DA-4656-A63A-4027E8A8BC7F}" dt="2024-06-14T13:08:46.548" v="1927" actId="313"/>
        <pc:sldMkLst>
          <pc:docMk/>
          <pc:sldMk cId="2791675272" sldId="281"/>
        </pc:sldMkLst>
        <pc:spChg chg="add mod">
          <ac:chgData name="MARIA INMACULADA" userId="ce49ef87-c7e3-4d0f-9bdf-fe69029b02d5" providerId="ADAL" clId="{83D00174-A4DA-4656-A63A-4027E8A8BC7F}" dt="2024-06-14T13:08:46.548" v="1927" actId="313"/>
          <ac:spMkLst>
            <pc:docMk/>
            <pc:sldMk cId="2791675272" sldId="281"/>
            <ac:spMk id="13" creationId="{0FDD2F3A-CC0C-4FEC-943D-C02E41EB1F85}"/>
          </ac:spMkLst>
        </pc:spChg>
        <pc:picChg chg="add del">
          <ac:chgData name="MARIA INMACULADA" userId="ce49ef87-c7e3-4d0f-9bdf-fe69029b02d5" providerId="ADAL" clId="{83D00174-A4DA-4656-A63A-4027E8A8BC7F}" dt="2024-06-14T10:20:45.405" v="1381"/>
          <ac:picMkLst>
            <pc:docMk/>
            <pc:sldMk cId="2791675272" sldId="281"/>
            <ac:picMk id="4098" creationId="{44B64B63-D185-42B0-BE48-C837BE9952B0}"/>
          </ac:picMkLst>
        </pc:picChg>
        <pc:picChg chg="add del">
          <ac:chgData name="MARIA INMACULADA" userId="ce49ef87-c7e3-4d0f-9bdf-fe69029b02d5" providerId="ADAL" clId="{83D00174-A4DA-4656-A63A-4027E8A8BC7F}" dt="2024-06-14T10:20:45.405" v="1381"/>
          <ac:picMkLst>
            <pc:docMk/>
            <pc:sldMk cId="2791675272" sldId="281"/>
            <ac:picMk id="4099" creationId="{255B1129-6984-4A76-994E-EE2CB408ABDB}"/>
          </ac:picMkLst>
        </pc:picChg>
        <pc:picChg chg="add del">
          <ac:chgData name="MARIA INMACULADA" userId="ce49ef87-c7e3-4d0f-9bdf-fe69029b02d5" providerId="ADAL" clId="{83D00174-A4DA-4656-A63A-4027E8A8BC7F}" dt="2024-06-14T10:20:45.405" v="1381"/>
          <ac:picMkLst>
            <pc:docMk/>
            <pc:sldMk cId="2791675272" sldId="281"/>
            <ac:picMk id="4100" creationId="{A1EAB470-469D-4C6F-8A54-A3764BF76DBE}"/>
          </ac:picMkLst>
        </pc:picChg>
        <pc:picChg chg="add del">
          <ac:chgData name="MARIA INMACULADA" userId="ce49ef87-c7e3-4d0f-9bdf-fe69029b02d5" providerId="ADAL" clId="{83D00174-A4DA-4656-A63A-4027E8A8BC7F}" dt="2024-06-14T10:20:45.405" v="1381"/>
          <ac:picMkLst>
            <pc:docMk/>
            <pc:sldMk cId="2791675272" sldId="281"/>
            <ac:picMk id="4101" creationId="{B2F0891B-4AB4-45AB-9BBE-1A0BD946C477}"/>
          </ac:picMkLst>
        </pc:picChg>
        <pc:picChg chg="add mod">
          <ac:chgData name="MARIA INMACULADA" userId="ce49ef87-c7e3-4d0f-9bdf-fe69029b02d5" providerId="ADAL" clId="{83D00174-A4DA-4656-A63A-4027E8A8BC7F}" dt="2024-06-14T10:31:26.233" v="1515" actId="1076"/>
          <ac:picMkLst>
            <pc:docMk/>
            <pc:sldMk cId="2791675272" sldId="281"/>
            <ac:picMk id="4103" creationId="{465740F9-CCA7-43A2-9643-C5A48D614714}"/>
          </ac:picMkLst>
        </pc:picChg>
        <pc:picChg chg="add mod">
          <ac:chgData name="MARIA INMACULADA" userId="ce49ef87-c7e3-4d0f-9bdf-fe69029b02d5" providerId="ADAL" clId="{83D00174-A4DA-4656-A63A-4027E8A8BC7F}" dt="2024-06-14T10:31:26.233" v="1515" actId="1076"/>
          <ac:picMkLst>
            <pc:docMk/>
            <pc:sldMk cId="2791675272" sldId="281"/>
            <ac:picMk id="4104" creationId="{1878FF80-1D55-43A0-B2FF-2AC562AB3F9C}"/>
          </ac:picMkLst>
        </pc:picChg>
        <pc:picChg chg="add mod">
          <ac:chgData name="MARIA INMACULADA" userId="ce49ef87-c7e3-4d0f-9bdf-fe69029b02d5" providerId="ADAL" clId="{83D00174-A4DA-4656-A63A-4027E8A8BC7F}" dt="2024-06-14T10:31:26.233" v="1515" actId="1076"/>
          <ac:picMkLst>
            <pc:docMk/>
            <pc:sldMk cId="2791675272" sldId="281"/>
            <ac:picMk id="4105" creationId="{6CE7C7DB-0CF7-4B0F-A5F4-540F58F94AC0}"/>
          </ac:picMkLst>
        </pc:picChg>
        <pc:picChg chg="add mod">
          <ac:chgData name="MARIA INMACULADA" userId="ce49ef87-c7e3-4d0f-9bdf-fe69029b02d5" providerId="ADAL" clId="{83D00174-A4DA-4656-A63A-4027E8A8BC7F}" dt="2024-06-14T10:31:26.233" v="1515" actId="1076"/>
          <ac:picMkLst>
            <pc:docMk/>
            <pc:sldMk cId="2791675272" sldId="281"/>
            <ac:picMk id="4106" creationId="{0CB13E05-5EFA-4748-B75F-3A2E5314A130}"/>
          </ac:picMkLst>
        </pc:picChg>
      </pc:sldChg>
      <pc:sldChg chg="addSp delSp modSp mod ord">
        <pc:chgData name="MARIA INMACULADA" userId="ce49ef87-c7e3-4d0f-9bdf-fe69029b02d5" providerId="ADAL" clId="{83D00174-A4DA-4656-A63A-4027E8A8BC7F}" dt="2024-06-14T10:33:14.733" v="1525"/>
        <pc:sldMkLst>
          <pc:docMk/>
          <pc:sldMk cId="2893605112" sldId="283"/>
        </pc:sldMkLst>
        <pc:spChg chg="add mod">
          <ac:chgData name="MARIA INMACULADA" userId="ce49ef87-c7e3-4d0f-9bdf-fe69029b02d5" providerId="ADAL" clId="{83D00174-A4DA-4656-A63A-4027E8A8BC7F}" dt="2024-06-14T09:48:46.202" v="949" actId="20577"/>
          <ac:spMkLst>
            <pc:docMk/>
            <pc:sldMk cId="2893605112" sldId="283"/>
            <ac:spMk id="7" creationId="{A195E6F7-E1B3-4DD4-BA4A-822D7246EA5B}"/>
          </ac:spMkLst>
        </pc:spChg>
        <pc:spChg chg="add del mod">
          <ac:chgData name="MARIA INMACULADA" userId="ce49ef87-c7e3-4d0f-9bdf-fe69029b02d5" providerId="ADAL" clId="{83D00174-A4DA-4656-A63A-4027E8A8BC7F}" dt="2024-06-14T09:58:35.900" v="968" actId="478"/>
          <ac:spMkLst>
            <pc:docMk/>
            <pc:sldMk cId="2893605112" sldId="283"/>
            <ac:spMk id="8" creationId="{381612A6-0924-408A-B871-B1F076931B6A}"/>
          </ac:spMkLst>
        </pc:spChg>
        <pc:spChg chg="add mod ord">
          <ac:chgData name="MARIA INMACULADA" userId="ce49ef87-c7e3-4d0f-9bdf-fe69029b02d5" providerId="ADAL" clId="{83D00174-A4DA-4656-A63A-4027E8A8BC7F}" dt="2024-06-14T09:35:15.191" v="832" actId="167"/>
          <ac:spMkLst>
            <pc:docMk/>
            <pc:sldMk cId="2893605112" sldId="283"/>
            <ac:spMk id="9" creationId="{43285338-2CEF-40FB-A830-D3BB5C9D2DE1}"/>
          </ac:spMkLst>
        </pc:spChg>
        <pc:picChg chg="add del mod">
          <ac:chgData name="MARIA INMACULADA" userId="ce49ef87-c7e3-4d0f-9bdf-fe69029b02d5" providerId="ADAL" clId="{83D00174-A4DA-4656-A63A-4027E8A8BC7F}" dt="2024-06-14T09:58:33.126" v="967" actId="478"/>
          <ac:picMkLst>
            <pc:docMk/>
            <pc:sldMk cId="2893605112" sldId="283"/>
            <ac:picMk id="2" creationId="{9A85645C-5748-4D41-8918-D5DB19B6F8FD}"/>
          </ac:picMkLst>
        </pc:picChg>
        <pc:picChg chg="mod">
          <ac:chgData name="MARIA INMACULADA" userId="ce49ef87-c7e3-4d0f-9bdf-fe69029b02d5" providerId="ADAL" clId="{83D00174-A4DA-4656-A63A-4027E8A8BC7F}" dt="2024-06-14T09:35:19.562" v="833" actId="1076"/>
          <ac:picMkLst>
            <pc:docMk/>
            <pc:sldMk cId="2893605112" sldId="283"/>
            <ac:picMk id="6" creationId="{CD487AC2-1261-4220-BA8A-D16CEBF5B347}"/>
          </ac:picMkLst>
        </pc:picChg>
        <pc:picChg chg="add del mod modCrop">
          <ac:chgData name="MARIA INMACULADA" userId="ce49ef87-c7e3-4d0f-9bdf-fe69029b02d5" providerId="ADAL" clId="{83D00174-A4DA-4656-A63A-4027E8A8BC7F}" dt="2024-06-14T09:58:31.820" v="966" actId="478"/>
          <ac:picMkLst>
            <pc:docMk/>
            <pc:sldMk cId="2893605112" sldId="283"/>
            <ac:picMk id="10" creationId="{EF256633-1FA9-4E6D-A20D-C4C2E2189325}"/>
          </ac:picMkLst>
        </pc:picChg>
        <pc:picChg chg="add mod">
          <ac:chgData name="MARIA INMACULADA" userId="ce49ef87-c7e3-4d0f-9bdf-fe69029b02d5" providerId="ADAL" clId="{83D00174-A4DA-4656-A63A-4027E8A8BC7F}" dt="2024-06-14T09:47:45.621" v="926" actId="1076"/>
          <ac:picMkLst>
            <pc:docMk/>
            <pc:sldMk cId="2893605112" sldId="283"/>
            <ac:picMk id="1026" creationId="{2330EAD2-8208-4ADB-9FF5-D23867CF1D21}"/>
          </ac:picMkLst>
        </pc:picChg>
        <pc:picChg chg="add mod">
          <ac:chgData name="MARIA INMACULADA" userId="ce49ef87-c7e3-4d0f-9bdf-fe69029b02d5" providerId="ADAL" clId="{83D00174-A4DA-4656-A63A-4027E8A8BC7F}" dt="2024-06-14T09:48:10.941" v="931" actId="14100"/>
          <ac:picMkLst>
            <pc:docMk/>
            <pc:sldMk cId="2893605112" sldId="283"/>
            <ac:picMk id="1028" creationId="{C00DD565-2756-4502-AD1C-8E25E8B62C1C}"/>
          </ac:picMkLst>
        </pc:picChg>
        <pc:picChg chg="del mod">
          <ac:chgData name="MARIA INMACULADA" userId="ce49ef87-c7e3-4d0f-9bdf-fe69029b02d5" providerId="ADAL" clId="{83D00174-A4DA-4656-A63A-4027E8A8BC7F}" dt="2024-06-14T09:58:37.363" v="969" actId="478"/>
          <ac:picMkLst>
            <pc:docMk/>
            <pc:sldMk cId="2893605112" sldId="283"/>
            <ac:picMk id="17410" creationId="{5E756E25-17A1-4C0C-A027-FE9E0B965169}"/>
          </ac:picMkLst>
        </pc:picChg>
      </pc:sldChg>
      <pc:sldChg chg="addSp delSp modSp add mod ord">
        <pc:chgData name="MARIA INMACULADA" userId="ce49ef87-c7e3-4d0f-9bdf-fe69029b02d5" providerId="ADAL" clId="{83D00174-A4DA-4656-A63A-4027E8A8BC7F}" dt="2024-06-14T13:07:24.344" v="1831" actId="20577"/>
        <pc:sldMkLst>
          <pc:docMk/>
          <pc:sldMk cId="91125721" sldId="284"/>
        </pc:sldMkLst>
        <pc:spChg chg="mod">
          <ac:chgData name="MARIA INMACULADA" userId="ce49ef87-c7e3-4d0f-9bdf-fe69029b02d5" providerId="ADAL" clId="{83D00174-A4DA-4656-A63A-4027E8A8BC7F}" dt="2024-06-14T10:34:17.045" v="1623" actId="20577"/>
          <ac:spMkLst>
            <pc:docMk/>
            <pc:sldMk cId="91125721" sldId="284"/>
            <ac:spMk id="4" creationId="{D87951A8-E69B-4D93-84C1-3902601542ED}"/>
          </ac:spMkLst>
        </pc:spChg>
        <pc:spChg chg="add mod">
          <ac:chgData name="MARIA INMACULADA" userId="ce49ef87-c7e3-4d0f-9bdf-fe69029b02d5" providerId="ADAL" clId="{83D00174-A4DA-4656-A63A-4027E8A8BC7F}" dt="2024-06-14T10:41:42.386" v="1648" actId="6549"/>
          <ac:spMkLst>
            <pc:docMk/>
            <pc:sldMk cId="91125721" sldId="284"/>
            <ac:spMk id="7" creationId="{8918DC3C-7181-4913-987A-707134B0A6B9}"/>
          </ac:spMkLst>
        </pc:spChg>
        <pc:spChg chg="add mod ord">
          <ac:chgData name="MARIA INMACULADA" userId="ce49ef87-c7e3-4d0f-9bdf-fe69029b02d5" providerId="ADAL" clId="{83D00174-A4DA-4656-A63A-4027E8A8BC7F}" dt="2024-06-14T10:41:49.423" v="1655" actId="20577"/>
          <ac:spMkLst>
            <pc:docMk/>
            <pc:sldMk cId="91125721" sldId="284"/>
            <ac:spMk id="11" creationId="{66F73D70-DDFD-4E5F-B9C1-DC94754F8EF4}"/>
          </ac:spMkLst>
        </pc:spChg>
        <pc:spChg chg="add mod">
          <ac:chgData name="MARIA INMACULADA" userId="ce49ef87-c7e3-4d0f-9bdf-fe69029b02d5" providerId="ADAL" clId="{83D00174-A4DA-4656-A63A-4027E8A8BC7F}" dt="2024-06-14T13:07:24.344" v="1831" actId="20577"/>
          <ac:spMkLst>
            <pc:docMk/>
            <pc:sldMk cId="91125721" sldId="284"/>
            <ac:spMk id="12" creationId="{5C7065A2-E089-4649-99CD-1E6FDD87B60A}"/>
          </ac:spMkLst>
        </pc:spChg>
        <pc:picChg chg="add mod">
          <ac:chgData name="MARIA INMACULADA" userId="ce49ef87-c7e3-4d0f-9bdf-fe69029b02d5" providerId="ADAL" clId="{83D00174-A4DA-4656-A63A-4027E8A8BC7F}" dt="2024-06-14T10:14:46.242" v="1358" actId="14100"/>
          <ac:picMkLst>
            <pc:docMk/>
            <pc:sldMk cId="91125721" sldId="284"/>
            <ac:picMk id="5" creationId="{21A46BB8-8868-434C-A7D5-D8CFA4048A32}"/>
          </ac:picMkLst>
        </pc:picChg>
        <pc:picChg chg="del mod">
          <ac:chgData name="MARIA INMACULADA" userId="ce49ef87-c7e3-4d0f-9bdf-fe69029b02d5" providerId="ADAL" clId="{83D00174-A4DA-4656-A63A-4027E8A8BC7F}" dt="2024-06-14T10:06:44.229" v="1248" actId="478"/>
          <ac:picMkLst>
            <pc:docMk/>
            <pc:sldMk cId="91125721" sldId="284"/>
            <ac:picMk id="6" creationId="{CD487AC2-1261-4220-BA8A-D16CEBF5B347}"/>
          </ac:picMkLst>
        </pc:picChg>
        <pc:picChg chg="add mod">
          <ac:chgData name="MARIA INMACULADA" userId="ce49ef87-c7e3-4d0f-9bdf-fe69029b02d5" providerId="ADAL" clId="{83D00174-A4DA-4656-A63A-4027E8A8BC7F}" dt="2024-06-14T10:41:56.060" v="1657" actId="1076"/>
          <ac:picMkLst>
            <pc:docMk/>
            <pc:sldMk cId="91125721" sldId="284"/>
            <ac:picMk id="8" creationId="{B120CD3D-367E-492A-ADCD-D9D9FAD26A6C}"/>
          </ac:picMkLst>
        </pc:picChg>
        <pc:picChg chg="add mod">
          <ac:chgData name="MARIA INMACULADA" userId="ce49ef87-c7e3-4d0f-9bdf-fe69029b02d5" providerId="ADAL" clId="{83D00174-A4DA-4656-A63A-4027E8A8BC7F}" dt="2024-06-14T10:14:39.618" v="1357" actId="1076"/>
          <ac:picMkLst>
            <pc:docMk/>
            <pc:sldMk cId="91125721" sldId="284"/>
            <ac:picMk id="2050" creationId="{17B0CCE8-E1CC-4D9D-AC49-BCFA0757E84F}"/>
          </ac:picMkLst>
        </pc:picChg>
        <pc:picChg chg="del">
          <ac:chgData name="MARIA INMACULADA" userId="ce49ef87-c7e3-4d0f-9bdf-fe69029b02d5" providerId="ADAL" clId="{83D00174-A4DA-4656-A63A-4027E8A8BC7F}" dt="2024-06-14T10:10:34.777" v="1267" actId="478"/>
          <ac:picMkLst>
            <pc:docMk/>
            <pc:sldMk cId="91125721" sldId="284"/>
            <ac:picMk id="17410" creationId="{5E756E25-17A1-4C0C-A027-FE9E0B965169}"/>
          </ac:picMkLst>
        </pc:picChg>
      </pc:sldChg>
      <pc:sldChg chg="addSp delSp modSp add mod">
        <pc:chgData name="MARIA INMACULADA" userId="ce49ef87-c7e3-4d0f-9bdf-fe69029b02d5" providerId="ADAL" clId="{83D00174-A4DA-4656-A63A-4027E8A8BC7F}" dt="2024-06-14T13:08:20.994" v="1864" actId="20577"/>
        <pc:sldMkLst>
          <pc:docMk/>
          <pc:sldMk cId="811089003" sldId="285"/>
        </pc:sldMkLst>
        <pc:spChg chg="mod">
          <ac:chgData name="MARIA INMACULADA" userId="ce49ef87-c7e3-4d0f-9bdf-fe69029b02d5" providerId="ADAL" clId="{83D00174-A4DA-4656-A63A-4027E8A8BC7F}" dt="2024-06-14T10:34:36.078" v="1636" actId="20577"/>
          <ac:spMkLst>
            <pc:docMk/>
            <pc:sldMk cId="811089003" sldId="285"/>
            <ac:spMk id="4" creationId="{D87951A8-E69B-4D93-84C1-3902601542ED}"/>
          </ac:spMkLst>
        </pc:spChg>
        <pc:spChg chg="add del mod ord">
          <ac:chgData name="MARIA INMACULADA" userId="ce49ef87-c7e3-4d0f-9bdf-fe69029b02d5" providerId="ADAL" clId="{83D00174-A4DA-4656-A63A-4027E8A8BC7F}" dt="2024-06-14T10:29:49.313" v="1507" actId="20577"/>
          <ac:spMkLst>
            <pc:docMk/>
            <pc:sldMk cId="811089003" sldId="285"/>
            <ac:spMk id="7" creationId="{7A63FE41-727C-49A3-AE74-6E2CE7D8C4E6}"/>
          </ac:spMkLst>
        </pc:spChg>
        <pc:spChg chg="add mod">
          <ac:chgData name="MARIA INMACULADA" userId="ce49ef87-c7e3-4d0f-9bdf-fe69029b02d5" providerId="ADAL" clId="{83D00174-A4DA-4656-A63A-4027E8A8BC7F}" dt="2024-06-14T13:08:20.994" v="1864" actId="20577"/>
          <ac:spMkLst>
            <pc:docMk/>
            <pc:sldMk cId="811089003" sldId="285"/>
            <ac:spMk id="10" creationId="{2FF89657-23F0-49FD-9DF1-F037F9F1BDED}"/>
          </ac:spMkLst>
        </pc:spChg>
        <pc:picChg chg="add mod modCrop">
          <ac:chgData name="MARIA INMACULADA" userId="ce49ef87-c7e3-4d0f-9bdf-fe69029b02d5" providerId="ADAL" clId="{83D00174-A4DA-4656-A63A-4027E8A8BC7F}" dt="2024-06-14T10:30:37.764" v="1514" actId="732"/>
          <ac:picMkLst>
            <pc:docMk/>
            <pc:sldMk cId="811089003" sldId="285"/>
            <ac:picMk id="5" creationId="{F305A940-A578-4C0B-BB3C-F1A82EF5D2C1}"/>
          </ac:picMkLst>
        </pc:picChg>
        <pc:picChg chg="del">
          <ac:chgData name="MARIA INMACULADA" userId="ce49ef87-c7e3-4d0f-9bdf-fe69029b02d5" providerId="ADAL" clId="{83D00174-A4DA-4656-A63A-4027E8A8BC7F}" dt="2024-06-14T10:23:21.394" v="1403" actId="478"/>
          <ac:picMkLst>
            <pc:docMk/>
            <pc:sldMk cId="811089003" sldId="285"/>
            <ac:picMk id="6" creationId="{CD487AC2-1261-4220-BA8A-D16CEBF5B347}"/>
          </ac:picMkLst>
        </pc:picChg>
        <pc:picChg chg="add mod">
          <ac:chgData name="MARIA INMACULADA" userId="ce49ef87-c7e3-4d0f-9bdf-fe69029b02d5" providerId="ADAL" clId="{83D00174-A4DA-4656-A63A-4027E8A8BC7F}" dt="2024-06-14T10:30:02.962" v="1509" actId="1076"/>
          <ac:picMkLst>
            <pc:docMk/>
            <pc:sldMk cId="811089003" sldId="285"/>
            <ac:picMk id="5122" creationId="{3C6AABAA-F9E4-4A8F-BEFE-C5DD4B7FAAD7}"/>
          </ac:picMkLst>
        </pc:picChg>
        <pc:picChg chg="del">
          <ac:chgData name="MARIA INMACULADA" userId="ce49ef87-c7e3-4d0f-9bdf-fe69029b02d5" providerId="ADAL" clId="{83D00174-A4DA-4656-A63A-4027E8A8BC7F}" dt="2024-06-14T10:23:47.311" v="1439" actId="478"/>
          <ac:picMkLst>
            <pc:docMk/>
            <pc:sldMk cId="811089003" sldId="285"/>
            <ac:picMk id="17410" creationId="{5E756E25-17A1-4C0C-A027-FE9E0B965169}"/>
          </ac:picMkLst>
        </pc:picChg>
      </pc:sldChg>
    </pc:docChg>
  </pc:docChgLst>
  <pc:docChgLst>
    <pc:chgData name="MARIA INMACULADA SANTAMARIA VALENZUELA" userId="ce49ef87-c7e3-4d0f-9bdf-fe69029b02d5" providerId="ADAL" clId="{C874B67E-5365-443B-AAD0-4995C201F4CB}"/>
    <pc:docChg chg="undo custSel modSld">
      <pc:chgData name="MARIA INMACULADA SANTAMARIA VALENZUELA" userId="ce49ef87-c7e3-4d0f-9bdf-fe69029b02d5" providerId="ADAL" clId="{C874B67E-5365-443B-AAD0-4995C201F4CB}" dt="2025-05-06T16:26:22.230" v="3" actId="21"/>
      <pc:docMkLst>
        <pc:docMk/>
      </pc:docMkLst>
      <pc:sldChg chg="addSp delSp mod">
        <pc:chgData name="MARIA INMACULADA SANTAMARIA VALENZUELA" userId="ce49ef87-c7e3-4d0f-9bdf-fe69029b02d5" providerId="ADAL" clId="{C874B67E-5365-443B-AAD0-4995C201F4CB}" dt="2025-05-06T16:26:22.230" v="3" actId="21"/>
        <pc:sldMkLst>
          <pc:docMk/>
          <pc:sldMk cId="1789597112" sldId="261"/>
        </pc:sldMkLst>
        <pc:spChg chg="add del">
          <ac:chgData name="MARIA INMACULADA SANTAMARIA VALENZUELA" userId="ce49ef87-c7e3-4d0f-9bdf-fe69029b02d5" providerId="ADAL" clId="{C874B67E-5365-443B-AAD0-4995C201F4CB}" dt="2025-05-06T16:25:50.417" v="1" actId="21"/>
          <ac:spMkLst>
            <pc:docMk/>
            <pc:sldMk cId="1789597112" sldId="261"/>
            <ac:spMk id="13" creationId="{973C3306-57B4-4E6F-B4E2-F4FBF4697C87}"/>
          </ac:spMkLst>
        </pc:spChg>
        <pc:picChg chg="add del">
          <ac:chgData name="MARIA INMACULADA SANTAMARIA VALENZUELA" userId="ce49ef87-c7e3-4d0f-9bdf-fe69029b02d5" providerId="ADAL" clId="{C874B67E-5365-443B-AAD0-4995C201F4CB}" dt="2025-05-06T16:26:22.230" v="3" actId="21"/>
          <ac:picMkLst>
            <pc:docMk/>
            <pc:sldMk cId="1789597112" sldId="261"/>
            <ac:picMk id="1034" creationId="{59BB3C23-15EE-42AA-9405-4B3FDE2563FC}"/>
          </ac:picMkLst>
        </pc:picChg>
      </pc:sldChg>
    </pc:docChg>
  </pc:docChgLst>
  <pc:docChgLst>
    <pc:chgData name="MARIA INMACULADA SANTAMARIA VALENZUELA" userId="S::mi.santamaria@upm.es::ce49ef87-c7e3-4d0f-9bdf-fe69029b02d5" providerId="AD" clId="Web-{88A365CE-3E08-DCC3-2669-5517D0A0E0C3}"/>
    <pc:docChg chg="modSld">
      <pc:chgData name="MARIA INMACULADA SANTAMARIA VALENZUELA" userId="S::mi.santamaria@upm.es::ce49ef87-c7e3-4d0f-9bdf-fe69029b02d5" providerId="AD" clId="Web-{88A365CE-3E08-DCC3-2669-5517D0A0E0C3}" dt="2024-07-11T08:23:28.193" v="59"/>
      <pc:docMkLst>
        <pc:docMk/>
      </pc:docMkLst>
      <pc:sldChg chg="modSp">
        <pc:chgData name="MARIA INMACULADA SANTAMARIA VALENZUELA" userId="S::mi.santamaria@upm.es::ce49ef87-c7e3-4d0f-9bdf-fe69029b02d5" providerId="AD" clId="Web-{88A365CE-3E08-DCC3-2669-5517D0A0E0C3}" dt="2024-07-11T08:18:16.852" v="24" actId="20577"/>
        <pc:sldMkLst>
          <pc:docMk/>
          <pc:sldMk cId="0" sldId="256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8:16.852" v="24" actId="20577"/>
          <ac:spMkLst>
            <pc:docMk/>
            <pc:sldMk cId="0" sldId="256"/>
            <ac:spMk id="4" creationId="{AFC2738D-34BD-48E5-AE73-25092F1C21E1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8:23.165" v="26" actId="20577"/>
        <pc:sldMkLst>
          <pc:docMk/>
          <pc:sldMk cId="0" sldId="258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8:23.165" v="26" actId="20577"/>
          <ac:spMkLst>
            <pc:docMk/>
            <pc:sldMk cId="0" sldId="258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8:27.509" v="28" actId="20577"/>
        <pc:sldMkLst>
          <pc:docMk/>
          <pc:sldMk cId="1789597112" sldId="261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8:27.509" v="28" actId="20577"/>
          <ac:spMkLst>
            <pc:docMk/>
            <pc:sldMk cId="1789597112" sldId="261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9:02.823" v="32" actId="20577"/>
        <pc:sldMkLst>
          <pc:docMk/>
          <pc:sldMk cId="2304433419" sldId="262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9:02.823" v="32" actId="20577"/>
          <ac:spMkLst>
            <pc:docMk/>
            <pc:sldMk cId="2304433419" sldId="262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9:11.652" v="34" actId="20577"/>
        <pc:sldMkLst>
          <pc:docMk/>
          <pc:sldMk cId="977345999" sldId="263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9:11.652" v="34" actId="20577"/>
          <ac:spMkLst>
            <pc:docMk/>
            <pc:sldMk cId="977345999" sldId="263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9:16.527" v="36" actId="20577"/>
        <pc:sldMkLst>
          <pc:docMk/>
          <pc:sldMk cId="3208685193" sldId="264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9:16.527" v="36" actId="20577"/>
          <ac:spMkLst>
            <pc:docMk/>
            <pc:sldMk cId="3208685193" sldId="264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9:24.652" v="41" actId="20577"/>
        <pc:sldMkLst>
          <pc:docMk/>
          <pc:sldMk cId="4281771773" sldId="266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9:24.652" v="41" actId="20577"/>
          <ac:spMkLst>
            <pc:docMk/>
            <pc:sldMk cId="4281771773" sldId="266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9:28.684" v="42" actId="20577"/>
        <pc:sldMkLst>
          <pc:docMk/>
          <pc:sldMk cId="2648489982" sldId="267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9:28.684" v="42" actId="20577"/>
          <ac:spMkLst>
            <pc:docMk/>
            <pc:sldMk cId="2648489982" sldId="267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9:40.497" v="44" actId="20577"/>
        <pc:sldMkLst>
          <pc:docMk/>
          <pc:sldMk cId="2912239503" sldId="270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9:40.497" v="44" actId="20577"/>
          <ac:spMkLst>
            <pc:docMk/>
            <pc:sldMk cId="2912239503" sldId="270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9:34.731" v="43" actId="20577"/>
        <pc:sldMkLst>
          <pc:docMk/>
          <pc:sldMk cId="2315784276" sldId="271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9:34.731" v="43" actId="20577"/>
          <ac:spMkLst>
            <pc:docMk/>
            <pc:sldMk cId="2315784276" sldId="271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9:46.028" v="45" actId="20577"/>
        <pc:sldMkLst>
          <pc:docMk/>
          <pc:sldMk cId="2003660720" sldId="272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9:46.028" v="45" actId="20577"/>
          <ac:spMkLst>
            <pc:docMk/>
            <pc:sldMk cId="2003660720" sldId="272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9:58.200" v="47" actId="20577"/>
        <pc:sldMkLst>
          <pc:docMk/>
          <pc:sldMk cId="83198233" sldId="275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9:58.200" v="47" actId="20577"/>
          <ac:spMkLst>
            <pc:docMk/>
            <pc:sldMk cId="83198233" sldId="275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20:02.216" v="48" actId="20577"/>
        <pc:sldMkLst>
          <pc:docMk/>
          <pc:sldMk cId="2928084108" sldId="278"/>
        </pc:sldMkLst>
        <pc:spChg chg="mod">
          <ac:chgData name="MARIA INMACULADA SANTAMARIA VALENZUELA" userId="S::mi.santamaria@upm.es::ce49ef87-c7e3-4d0f-9bdf-fe69029b02d5" providerId="AD" clId="Web-{88A365CE-3E08-DCC3-2669-5517D0A0E0C3}" dt="2024-07-11T08:20:02.216" v="48" actId="20577"/>
          <ac:spMkLst>
            <pc:docMk/>
            <pc:sldMk cId="2928084108" sldId="278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20:22.717" v="52" actId="20577"/>
        <pc:sldMkLst>
          <pc:docMk/>
          <pc:sldMk cId="592227259" sldId="279"/>
        </pc:sldMkLst>
        <pc:spChg chg="mod">
          <ac:chgData name="MARIA INMACULADA SANTAMARIA VALENZUELA" userId="S::mi.santamaria@upm.es::ce49ef87-c7e3-4d0f-9bdf-fe69029b02d5" providerId="AD" clId="Web-{88A365CE-3E08-DCC3-2669-5517D0A0E0C3}" dt="2024-07-11T08:20:22.717" v="52" actId="20577"/>
          <ac:spMkLst>
            <pc:docMk/>
            <pc:sldMk cId="592227259" sldId="279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20:27.264" v="53" actId="20577"/>
        <pc:sldMkLst>
          <pc:docMk/>
          <pc:sldMk cId="1888294148" sldId="280"/>
        </pc:sldMkLst>
        <pc:spChg chg="mod">
          <ac:chgData name="MARIA INMACULADA SANTAMARIA VALENZUELA" userId="S::mi.santamaria@upm.es::ce49ef87-c7e3-4d0f-9bdf-fe69029b02d5" providerId="AD" clId="Web-{88A365CE-3E08-DCC3-2669-5517D0A0E0C3}" dt="2024-07-11T08:20:27.264" v="53" actId="20577"/>
          <ac:spMkLst>
            <pc:docMk/>
            <pc:sldMk cId="1888294148" sldId="280"/>
            <ac:spMk id="3" creationId="{BB5360A2-4399-4A32-8F07-3EE173C4402E}"/>
          </ac:spMkLst>
        </pc:spChg>
      </pc:sldChg>
      <pc:sldChg chg="addSp delSp">
        <pc:chgData name="MARIA INMACULADA SANTAMARIA VALENZUELA" userId="S::mi.santamaria@upm.es::ce49ef87-c7e3-4d0f-9bdf-fe69029b02d5" providerId="AD" clId="Web-{88A365CE-3E08-DCC3-2669-5517D0A0E0C3}" dt="2024-07-11T08:23:28.193" v="59"/>
        <pc:sldMkLst>
          <pc:docMk/>
          <pc:sldMk cId="3990806559" sldId="282"/>
        </pc:sldMkLst>
        <pc:spChg chg="add">
          <ac:chgData name="MARIA INMACULADA SANTAMARIA VALENZUELA" userId="S::mi.santamaria@upm.es::ce49ef87-c7e3-4d0f-9bdf-fe69029b02d5" providerId="AD" clId="Web-{88A365CE-3E08-DCC3-2669-5517D0A0E0C3}" dt="2024-07-11T08:23:28.193" v="59"/>
          <ac:spMkLst>
            <pc:docMk/>
            <pc:sldMk cId="3990806559" sldId="282"/>
            <ac:spMk id="3" creationId="{EAD3695D-8ACB-7CBD-1E3A-F9C5391E2470}"/>
          </ac:spMkLst>
        </pc:spChg>
        <pc:spChg chg="del">
          <ac:chgData name="MARIA INMACULADA SANTAMARIA VALENZUELA" userId="S::mi.santamaria@upm.es::ce49ef87-c7e3-4d0f-9bdf-fe69029b02d5" providerId="AD" clId="Web-{88A365CE-3E08-DCC3-2669-5517D0A0E0C3}" dt="2024-07-11T08:23:27.709" v="58"/>
          <ac:spMkLst>
            <pc:docMk/>
            <pc:sldMk cId="3990806559" sldId="282"/>
            <ac:spMk id="4" creationId="{AFC2738D-34BD-48E5-AE73-25092F1C21E1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20:12.748" v="50" actId="20577"/>
        <pc:sldMkLst>
          <pc:docMk/>
          <pc:sldMk cId="2893605112" sldId="283"/>
        </pc:sldMkLst>
        <pc:spChg chg="mod">
          <ac:chgData name="MARIA INMACULADA SANTAMARIA VALENZUELA" userId="S::mi.santamaria@upm.es::ce49ef87-c7e3-4d0f-9bdf-fe69029b02d5" providerId="AD" clId="Web-{88A365CE-3E08-DCC3-2669-5517D0A0E0C3}" dt="2024-07-11T08:20:12.748" v="50" actId="20577"/>
          <ac:spMkLst>
            <pc:docMk/>
            <pc:sldMk cId="2893605112" sldId="283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20:17.717" v="51" actId="20577"/>
        <pc:sldMkLst>
          <pc:docMk/>
          <pc:sldMk cId="91125721" sldId="284"/>
        </pc:sldMkLst>
        <pc:spChg chg="mod">
          <ac:chgData name="MARIA INMACULADA SANTAMARIA VALENZUELA" userId="S::mi.santamaria@upm.es::ce49ef87-c7e3-4d0f-9bdf-fe69029b02d5" providerId="AD" clId="Web-{88A365CE-3E08-DCC3-2669-5517D0A0E0C3}" dt="2024-07-11T08:20:17.717" v="51" actId="20577"/>
          <ac:spMkLst>
            <pc:docMk/>
            <pc:sldMk cId="91125721" sldId="284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20:32.467" v="54" actId="20577"/>
        <pc:sldMkLst>
          <pc:docMk/>
          <pc:sldMk cId="811089003" sldId="285"/>
        </pc:sldMkLst>
        <pc:spChg chg="mod">
          <ac:chgData name="MARIA INMACULADA SANTAMARIA VALENZUELA" userId="S::mi.santamaria@upm.es::ce49ef87-c7e3-4d0f-9bdf-fe69029b02d5" providerId="AD" clId="Web-{88A365CE-3E08-DCC3-2669-5517D0A0E0C3}" dt="2024-07-11T08:20:32.467" v="54" actId="20577"/>
          <ac:spMkLst>
            <pc:docMk/>
            <pc:sldMk cId="811089003" sldId="285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20:37.249" v="57" actId="20577"/>
        <pc:sldMkLst>
          <pc:docMk/>
          <pc:sldMk cId="3589508508" sldId="287"/>
        </pc:sldMkLst>
        <pc:spChg chg="mod">
          <ac:chgData name="MARIA INMACULADA SANTAMARIA VALENZUELA" userId="S::mi.santamaria@upm.es::ce49ef87-c7e3-4d0f-9bdf-fe69029b02d5" providerId="AD" clId="Web-{88A365CE-3E08-DCC3-2669-5517D0A0E0C3}" dt="2024-07-11T08:20:37.249" v="57" actId="20577"/>
          <ac:spMkLst>
            <pc:docMk/>
            <pc:sldMk cId="3589508508" sldId="287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20:07.716" v="49" actId="20577"/>
        <pc:sldMkLst>
          <pc:docMk/>
          <pc:sldMk cId="4067373367" sldId="288"/>
        </pc:sldMkLst>
        <pc:spChg chg="mod">
          <ac:chgData name="MARIA INMACULADA SANTAMARIA VALENZUELA" userId="S::mi.santamaria@upm.es::ce49ef87-c7e3-4d0f-9bdf-fe69029b02d5" providerId="AD" clId="Web-{88A365CE-3E08-DCC3-2669-5517D0A0E0C3}" dt="2024-07-11T08:20:07.716" v="49" actId="20577"/>
          <ac:spMkLst>
            <pc:docMk/>
            <pc:sldMk cId="4067373367" sldId="288"/>
            <ac:spMk id="3" creationId="{BB5360A2-4399-4A32-8F07-3EE173C4402E}"/>
          </ac:spMkLst>
        </pc:spChg>
      </pc:sldChg>
      <pc:sldChg chg="modSp">
        <pc:chgData name="MARIA INMACULADA SANTAMARIA VALENZUELA" userId="S::mi.santamaria@upm.es::ce49ef87-c7e3-4d0f-9bdf-fe69029b02d5" providerId="AD" clId="Web-{88A365CE-3E08-DCC3-2669-5517D0A0E0C3}" dt="2024-07-11T08:19:51.434" v="46" actId="20577"/>
        <pc:sldMkLst>
          <pc:docMk/>
          <pc:sldMk cId="2161512849" sldId="289"/>
        </pc:sldMkLst>
        <pc:spChg chg="mod">
          <ac:chgData name="MARIA INMACULADA SANTAMARIA VALENZUELA" userId="S::mi.santamaria@upm.es::ce49ef87-c7e3-4d0f-9bdf-fe69029b02d5" providerId="AD" clId="Web-{88A365CE-3E08-DCC3-2669-5517D0A0E0C3}" dt="2024-07-11T08:19:51.434" v="46" actId="20577"/>
          <ac:spMkLst>
            <pc:docMk/>
            <pc:sldMk cId="2161512849" sldId="289"/>
            <ac:spMk id="3" creationId="{BB5360A2-4399-4A32-8F07-3EE173C4402E}"/>
          </ac:spMkLst>
        </pc:spChg>
      </pc:sldChg>
    </pc:docChg>
  </pc:docChgLst>
  <pc:docChgLst>
    <pc:chgData name="MARIA INMACULADA SANTAMARIA VALENZUELA" userId="ce49ef87-c7e3-4d0f-9bdf-fe69029b02d5" providerId="ADAL" clId="{037EE7B6-50B6-4D16-AF5D-B24F49BDFFA9}"/>
    <pc:docChg chg="undo custSel modSld sldOrd">
      <pc:chgData name="MARIA INMACULADA SANTAMARIA VALENZUELA" userId="ce49ef87-c7e3-4d0f-9bdf-fe69029b02d5" providerId="ADAL" clId="{037EE7B6-50B6-4D16-AF5D-B24F49BDFFA9}" dt="2024-06-21T12:01:09.007" v="480"/>
      <pc:docMkLst>
        <pc:docMk/>
      </pc:docMkLst>
      <pc:sldChg chg="addSp modSp mod modAnim">
        <pc:chgData name="MARIA INMACULADA SANTAMARIA VALENZUELA" userId="ce49ef87-c7e3-4d0f-9bdf-fe69029b02d5" providerId="ADAL" clId="{037EE7B6-50B6-4D16-AF5D-B24F49BDFFA9}" dt="2024-06-17T12:13:18.295" v="475" actId="20577"/>
        <pc:sldMkLst>
          <pc:docMk/>
          <pc:sldMk cId="0" sldId="256"/>
        </pc:sldMkLst>
        <pc:spChg chg="add mod">
          <ac:chgData name="MARIA INMACULADA SANTAMARIA VALENZUELA" userId="ce49ef87-c7e3-4d0f-9bdf-fe69029b02d5" providerId="ADAL" clId="{037EE7B6-50B6-4D16-AF5D-B24F49BDFFA9}" dt="2024-06-16T05:19:23.437" v="21"/>
          <ac:spMkLst>
            <pc:docMk/>
            <pc:sldMk cId="0" sldId="256"/>
            <ac:spMk id="2" creationId="{F67F311E-D0C5-5538-13A8-5315B50FF73A}"/>
          </ac:spMkLst>
        </pc:spChg>
        <pc:spChg chg="add mod ord">
          <ac:chgData name="MARIA INMACULADA SANTAMARIA VALENZUELA" userId="ce49ef87-c7e3-4d0f-9bdf-fe69029b02d5" providerId="ADAL" clId="{037EE7B6-50B6-4D16-AF5D-B24F49BDFFA9}" dt="2024-06-16T05:20:34.763" v="64" actId="167"/>
          <ac:spMkLst>
            <pc:docMk/>
            <pc:sldMk cId="0" sldId="256"/>
            <ac:spMk id="3" creationId="{91020AA9-4A11-2BE3-81A5-6B1F5AC87772}"/>
          </ac:spMkLst>
        </pc:spChg>
        <pc:spChg chg="mod">
          <ac:chgData name="MARIA INMACULADA SANTAMARIA VALENZUELA" userId="ce49ef87-c7e3-4d0f-9bdf-fe69029b02d5" providerId="ADAL" clId="{037EE7B6-50B6-4D16-AF5D-B24F49BDFFA9}" dt="2024-06-16T05:12:42.144" v="0" actId="14100"/>
          <ac:spMkLst>
            <pc:docMk/>
            <pc:sldMk cId="0" sldId="256"/>
            <ac:spMk id="5" creationId="{062A6693-69F2-4A21-802C-013D889891D9}"/>
          </ac:spMkLst>
        </pc:spChg>
        <pc:spChg chg="mod ord">
          <ac:chgData name="MARIA INMACULADA SANTAMARIA VALENZUELA" userId="ce49ef87-c7e3-4d0f-9bdf-fe69029b02d5" providerId="ADAL" clId="{037EE7B6-50B6-4D16-AF5D-B24F49BDFFA9}" dt="2024-06-16T06:31:07.895" v="460" actId="167"/>
          <ac:spMkLst>
            <pc:docMk/>
            <pc:sldMk cId="0" sldId="256"/>
            <ac:spMk id="710" creationId="{00000000-0000-0000-0000-000000000000}"/>
          </ac:spMkLst>
        </pc:spChg>
        <pc:spChg chg="mod">
          <ac:chgData name="MARIA INMACULADA SANTAMARIA VALENZUELA" userId="ce49ef87-c7e3-4d0f-9bdf-fe69029b02d5" providerId="ADAL" clId="{037EE7B6-50B6-4D16-AF5D-B24F49BDFFA9}" dt="2024-06-17T12:13:18.295" v="475" actId="20577"/>
          <ac:spMkLst>
            <pc:docMk/>
            <pc:sldMk cId="0" sldId="256"/>
            <ac:spMk id="711" creationId="{00000000-0000-0000-0000-000000000000}"/>
          </ac:spMkLst>
        </pc:spChg>
      </pc:sldChg>
      <pc:sldChg chg="addSp delSp modSp mod">
        <pc:chgData name="MARIA INMACULADA SANTAMARIA VALENZUELA" userId="ce49ef87-c7e3-4d0f-9bdf-fe69029b02d5" providerId="ADAL" clId="{037EE7B6-50B6-4D16-AF5D-B24F49BDFFA9}" dt="2024-06-16T05:49:51.817" v="262" actId="1076"/>
        <pc:sldMkLst>
          <pc:docMk/>
          <pc:sldMk cId="0" sldId="260"/>
        </pc:sldMkLst>
        <pc:picChg chg="add del mod">
          <ac:chgData name="MARIA INMACULADA SANTAMARIA VALENZUELA" userId="ce49ef87-c7e3-4d0f-9bdf-fe69029b02d5" providerId="ADAL" clId="{037EE7B6-50B6-4D16-AF5D-B24F49BDFFA9}" dt="2024-06-16T05:42:16.531" v="139" actId="478"/>
          <ac:picMkLst>
            <pc:docMk/>
            <pc:sldMk cId="0" sldId="260"/>
            <ac:picMk id="2" creationId="{41982B12-B325-0384-0E03-3A2905E894D1}"/>
          </ac:picMkLst>
        </pc:picChg>
        <pc:picChg chg="add del mod">
          <ac:chgData name="MARIA INMACULADA SANTAMARIA VALENZUELA" userId="ce49ef87-c7e3-4d0f-9bdf-fe69029b02d5" providerId="ADAL" clId="{037EE7B6-50B6-4D16-AF5D-B24F49BDFFA9}" dt="2024-06-16T05:42:59.360" v="146" actId="478"/>
          <ac:picMkLst>
            <pc:docMk/>
            <pc:sldMk cId="0" sldId="260"/>
            <ac:picMk id="6" creationId="{B55C5875-91DA-14BA-851B-C5A4815225F2}"/>
          </ac:picMkLst>
        </pc:picChg>
        <pc:picChg chg="add mod">
          <ac:chgData name="MARIA INMACULADA SANTAMARIA VALENZUELA" userId="ce49ef87-c7e3-4d0f-9bdf-fe69029b02d5" providerId="ADAL" clId="{037EE7B6-50B6-4D16-AF5D-B24F49BDFFA9}" dt="2024-06-16T05:49:51.817" v="262" actId="1076"/>
          <ac:picMkLst>
            <pc:docMk/>
            <pc:sldMk cId="0" sldId="260"/>
            <ac:picMk id="7" creationId="{07C9D5D9-269C-7F07-C52B-AEDDD109CEAD}"/>
          </ac:picMkLst>
        </pc:picChg>
        <pc:picChg chg="add del mod">
          <ac:chgData name="MARIA INMACULADA SANTAMARIA VALENZUELA" userId="ce49ef87-c7e3-4d0f-9bdf-fe69029b02d5" providerId="ADAL" clId="{037EE7B6-50B6-4D16-AF5D-B24F49BDFFA9}" dt="2024-06-16T05:35:14.421" v="107" actId="478"/>
          <ac:picMkLst>
            <pc:docMk/>
            <pc:sldMk cId="0" sldId="260"/>
            <ac:picMk id="1026" creationId="{D284C324-904E-3750-B144-5645A6C8D7E8}"/>
          </ac:picMkLst>
        </pc:picChg>
      </pc:sldChg>
      <pc:sldChg chg="modAnim">
        <pc:chgData name="MARIA INMACULADA SANTAMARIA VALENZUELA" userId="ce49ef87-c7e3-4d0f-9bdf-fe69029b02d5" providerId="ADAL" clId="{037EE7B6-50B6-4D16-AF5D-B24F49BDFFA9}" dt="2024-06-16T06:22:12.161" v="403"/>
        <pc:sldMkLst>
          <pc:docMk/>
          <pc:sldMk cId="977345999" sldId="263"/>
        </pc:sldMkLst>
      </pc:sldChg>
      <pc:sldChg chg="addSp modSp mod">
        <pc:chgData name="MARIA INMACULADA SANTAMARIA VALENZUELA" userId="ce49ef87-c7e3-4d0f-9bdf-fe69029b02d5" providerId="ADAL" clId="{037EE7B6-50B6-4D16-AF5D-B24F49BDFFA9}" dt="2024-06-16T05:52:20.861" v="268" actId="1076"/>
        <pc:sldMkLst>
          <pc:docMk/>
          <pc:sldMk cId="3877908066" sldId="265"/>
        </pc:sldMkLst>
        <pc:picChg chg="add mod">
          <ac:chgData name="MARIA INMACULADA SANTAMARIA VALENZUELA" userId="ce49ef87-c7e3-4d0f-9bdf-fe69029b02d5" providerId="ADAL" clId="{037EE7B6-50B6-4D16-AF5D-B24F49BDFFA9}" dt="2024-06-16T05:50:22.505" v="264" actId="1076"/>
          <ac:picMkLst>
            <pc:docMk/>
            <pc:sldMk cId="3877908066" sldId="265"/>
            <ac:picMk id="2" creationId="{3330A83B-7046-71D3-8E6B-40024343C71E}"/>
          </ac:picMkLst>
        </pc:picChg>
        <pc:picChg chg="add mod">
          <ac:chgData name="MARIA INMACULADA SANTAMARIA VALENZUELA" userId="ce49ef87-c7e3-4d0f-9bdf-fe69029b02d5" providerId="ADAL" clId="{037EE7B6-50B6-4D16-AF5D-B24F49BDFFA9}" dt="2024-06-16T05:52:20.861" v="268" actId="1076"/>
          <ac:picMkLst>
            <pc:docMk/>
            <pc:sldMk cId="3877908066" sldId="265"/>
            <ac:picMk id="4" creationId="{731FF092-53EA-071B-2E69-C7F21A7701CE}"/>
          </ac:picMkLst>
        </pc:picChg>
      </pc:sldChg>
      <pc:sldChg chg="modAnim">
        <pc:chgData name="MARIA INMACULADA SANTAMARIA VALENZUELA" userId="ce49ef87-c7e3-4d0f-9bdf-fe69029b02d5" providerId="ADAL" clId="{037EE7B6-50B6-4D16-AF5D-B24F49BDFFA9}" dt="2024-06-16T05:18:25.512" v="17"/>
        <pc:sldMkLst>
          <pc:docMk/>
          <pc:sldMk cId="4281771773" sldId="266"/>
        </pc:sldMkLst>
      </pc:sldChg>
      <pc:sldChg chg="modAnim">
        <pc:chgData name="MARIA INMACULADA SANTAMARIA VALENZUELA" userId="ce49ef87-c7e3-4d0f-9bdf-fe69029b02d5" providerId="ADAL" clId="{037EE7B6-50B6-4D16-AF5D-B24F49BDFFA9}" dt="2024-06-21T12:01:09.007" v="480"/>
        <pc:sldMkLst>
          <pc:docMk/>
          <pc:sldMk cId="2648489982" sldId="267"/>
        </pc:sldMkLst>
      </pc:sldChg>
      <pc:sldChg chg="addSp modSp mod">
        <pc:chgData name="MARIA INMACULADA SANTAMARIA VALENZUELA" userId="ce49ef87-c7e3-4d0f-9bdf-fe69029b02d5" providerId="ADAL" clId="{037EE7B6-50B6-4D16-AF5D-B24F49BDFFA9}" dt="2024-06-16T05:54:14.600" v="272" actId="1076"/>
        <pc:sldMkLst>
          <pc:docMk/>
          <pc:sldMk cId="527641932" sldId="268"/>
        </pc:sldMkLst>
        <pc:picChg chg="add mod">
          <ac:chgData name="MARIA INMACULADA SANTAMARIA VALENZUELA" userId="ce49ef87-c7e3-4d0f-9bdf-fe69029b02d5" providerId="ADAL" clId="{037EE7B6-50B6-4D16-AF5D-B24F49BDFFA9}" dt="2024-06-16T05:54:14.600" v="272" actId="1076"/>
          <ac:picMkLst>
            <pc:docMk/>
            <pc:sldMk cId="527641932" sldId="268"/>
            <ac:picMk id="3" creationId="{FCF47A3E-A21E-D874-F8BC-34DBADAFA68C}"/>
          </ac:picMkLst>
        </pc:picChg>
      </pc:sldChg>
      <pc:sldChg chg="modAnim">
        <pc:chgData name="MARIA INMACULADA SANTAMARIA VALENZUELA" userId="ce49ef87-c7e3-4d0f-9bdf-fe69029b02d5" providerId="ADAL" clId="{037EE7B6-50B6-4D16-AF5D-B24F49BDFFA9}" dt="2024-06-16T06:23:32.817" v="404"/>
        <pc:sldMkLst>
          <pc:docMk/>
          <pc:sldMk cId="2912239503" sldId="270"/>
        </pc:sldMkLst>
      </pc:sldChg>
      <pc:sldChg chg="addSp modSp mod modAnim">
        <pc:chgData name="MARIA INMACULADA SANTAMARIA VALENZUELA" userId="ce49ef87-c7e3-4d0f-9bdf-fe69029b02d5" providerId="ADAL" clId="{037EE7B6-50B6-4D16-AF5D-B24F49BDFFA9}" dt="2024-06-16T05:57:15.891" v="294"/>
        <pc:sldMkLst>
          <pc:docMk/>
          <pc:sldMk cId="2315784276" sldId="271"/>
        </pc:sldMkLst>
        <pc:graphicFrameChg chg="modGraphic">
          <ac:chgData name="MARIA INMACULADA SANTAMARIA VALENZUELA" userId="ce49ef87-c7e3-4d0f-9bdf-fe69029b02d5" providerId="ADAL" clId="{037EE7B6-50B6-4D16-AF5D-B24F49BDFFA9}" dt="2024-06-16T05:56:56.197" v="292" actId="20577"/>
          <ac:graphicFrameMkLst>
            <pc:docMk/>
            <pc:sldMk cId="2315784276" sldId="271"/>
            <ac:graphicFrameMk id="2" creationId="{C04E61EF-C93E-4739-999A-9314570CD21A}"/>
          </ac:graphicFrameMkLst>
        </pc:graphicFrameChg>
        <pc:graphicFrameChg chg="add mod modGraphic">
          <ac:chgData name="MARIA INMACULADA SANTAMARIA VALENZUELA" userId="ce49ef87-c7e3-4d0f-9bdf-fe69029b02d5" providerId="ADAL" clId="{037EE7B6-50B6-4D16-AF5D-B24F49BDFFA9}" dt="2024-06-16T05:56:44.569" v="288" actId="1076"/>
          <ac:graphicFrameMkLst>
            <pc:docMk/>
            <pc:sldMk cId="2315784276" sldId="271"/>
            <ac:graphicFrameMk id="5" creationId="{757DA2A6-BEEF-C521-6CD5-8204675ADD23}"/>
          </ac:graphicFrameMkLst>
        </pc:graphicFrameChg>
      </pc:sldChg>
      <pc:sldChg chg="addSp modSp mod">
        <pc:chgData name="MARIA INMACULADA SANTAMARIA VALENZUELA" userId="ce49ef87-c7e3-4d0f-9bdf-fe69029b02d5" providerId="ADAL" clId="{037EE7B6-50B6-4D16-AF5D-B24F49BDFFA9}" dt="2024-06-16T06:30:40.591" v="459" actId="20577"/>
        <pc:sldMkLst>
          <pc:docMk/>
          <pc:sldMk cId="2003660720" sldId="272"/>
        </pc:sldMkLst>
        <pc:spChg chg="add mod">
          <ac:chgData name="MARIA INMACULADA SANTAMARIA VALENZUELA" userId="ce49ef87-c7e3-4d0f-9bdf-fe69029b02d5" providerId="ADAL" clId="{037EE7B6-50B6-4D16-AF5D-B24F49BDFFA9}" dt="2024-06-16T06:30:40.591" v="459" actId="20577"/>
          <ac:spMkLst>
            <pc:docMk/>
            <pc:sldMk cId="2003660720" sldId="272"/>
            <ac:spMk id="5" creationId="{F3F24A7B-5921-8CFB-6932-401E9929DFF7}"/>
          </ac:spMkLst>
        </pc:spChg>
      </pc:sldChg>
      <pc:sldChg chg="modAnim">
        <pc:chgData name="MARIA INMACULADA SANTAMARIA VALENZUELA" userId="ce49ef87-c7e3-4d0f-9bdf-fe69029b02d5" providerId="ADAL" clId="{037EE7B6-50B6-4D16-AF5D-B24F49BDFFA9}" dt="2024-06-16T06:24:54.997" v="406"/>
        <pc:sldMkLst>
          <pc:docMk/>
          <pc:sldMk cId="83198233" sldId="275"/>
        </pc:sldMkLst>
      </pc:sldChg>
      <pc:sldChg chg="addSp modSp mod modAnim">
        <pc:chgData name="MARIA INMACULADA SANTAMARIA VALENZUELA" userId="ce49ef87-c7e3-4d0f-9bdf-fe69029b02d5" providerId="ADAL" clId="{037EE7B6-50B6-4D16-AF5D-B24F49BDFFA9}" dt="2024-06-16T06:07:06.155" v="338"/>
        <pc:sldMkLst>
          <pc:docMk/>
          <pc:sldMk cId="2928084108" sldId="278"/>
        </pc:sldMkLst>
        <pc:graphicFrameChg chg="add mod modGraphic">
          <ac:chgData name="MARIA INMACULADA SANTAMARIA VALENZUELA" userId="ce49ef87-c7e3-4d0f-9bdf-fe69029b02d5" providerId="ADAL" clId="{037EE7B6-50B6-4D16-AF5D-B24F49BDFFA9}" dt="2024-06-16T06:00:23.127" v="310" actId="5793"/>
          <ac:graphicFrameMkLst>
            <pc:docMk/>
            <pc:sldMk cId="2928084108" sldId="278"/>
            <ac:graphicFrameMk id="2" creationId="{59667A46-8E28-4438-FFA3-EEDC1F782B85}"/>
          </ac:graphicFrameMkLst>
        </pc:graphicFrameChg>
      </pc:sldChg>
      <pc:sldChg chg="modAnim">
        <pc:chgData name="MARIA INMACULADA SANTAMARIA VALENZUELA" userId="ce49ef87-c7e3-4d0f-9bdf-fe69029b02d5" providerId="ADAL" clId="{037EE7B6-50B6-4D16-AF5D-B24F49BDFFA9}" dt="2024-06-16T06:09:18.944" v="353"/>
        <pc:sldMkLst>
          <pc:docMk/>
          <pc:sldMk cId="592227259" sldId="279"/>
        </pc:sldMkLst>
      </pc:sldChg>
      <pc:sldChg chg="modAnim">
        <pc:chgData name="MARIA INMACULADA SANTAMARIA VALENZUELA" userId="ce49ef87-c7e3-4d0f-9bdf-fe69029b02d5" providerId="ADAL" clId="{037EE7B6-50B6-4D16-AF5D-B24F49BDFFA9}" dt="2024-06-16T06:09:35.689" v="356"/>
        <pc:sldMkLst>
          <pc:docMk/>
          <pc:sldMk cId="1888294148" sldId="280"/>
        </pc:sldMkLst>
      </pc:sldChg>
      <pc:sldChg chg="addSp delSp modSp mod modAnim">
        <pc:chgData name="MARIA INMACULADA SANTAMARIA VALENZUELA" userId="ce49ef87-c7e3-4d0f-9bdf-fe69029b02d5" providerId="ADAL" clId="{037EE7B6-50B6-4D16-AF5D-B24F49BDFFA9}" dt="2024-06-16T06:18:53.616" v="395"/>
        <pc:sldMkLst>
          <pc:docMk/>
          <pc:sldMk cId="2791675272" sldId="281"/>
        </pc:sldMkLst>
        <pc:spChg chg="mod">
          <ac:chgData name="MARIA INMACULADA SANTAMARIA VALENZUELA" userId="ce49ef87-c7e3-4d0f-9bdf-fe69029b02d5" providerId="ADAL" clId="{037EE7B6-50B6-4D16-AF5D-B24F49BDFFA9}" dt="2024-06-16T05:13:23.406" v="2" actId="14100"/>
          <ac:spMkLst>
            <pc:docMk/>
            <pc:sldMk cId="2791675272" sldId="281"/>
            <ac:spMk id="4" creationId="{96645E8E-781D-4064-B633-FB20CE875B60}"/>
          </ac:spMkLst>
        </pc:spChg>
        <pc:picChg chg="add del mod">
          <ac:chgData name="MARIA INMACULADA SANTAMARIA VALENZUELA" userId="ce49ef87-c7e3-4d0f-9bdf-fe69029b02d5" providerId="ADAL" clId="{037EE7B6-50B6-4D16-AF5D-B24F49BDFFA9}" dt="2024-06-16T06:13:22.526" v="363" actId="478"/>
          <ac:picMkLst>
            <pc:docMk/>
            <pc:sldMk cId="2791675272" sldId="281"/>
            <ac:picMk id="3" creationId="{E5EDCB5C-3038-A661-2952-F56689DD9949}"/>
          </ac:picMkLst>
        </pc:picChg>
        <pc:picChg chg="add mod">
          <ac:chgData name="MARIA INMACULADA SANTAMARIA VALENZUELA" userId="ce49ef87-c7e3-4d0f-9bdf-fe69029b02d5" providerId="ADAL" clId="{037EE7B6-50B6-4D16-AF5D-B24F49BDFFA9}" dt="2024-06-16T06:15:34.956" v="372" actId="1076"/>
          <ac:picMkLst>
            <pc:docMk/>
            <pc:sldMk cId="2791675272" sldId="281"/>
            <ac:picMk id="2050" creationId="{95365640-AFF2-B411-FA1C-D95CE70A918D}"/>
          </ac:picMkLst>
        </pc:picChg>
      </pc:sldChg>
      <pc:sldChg chg="modSp mod ord">
        <pc:chgData name="MARIA INMACULADA SANTAMARIA VALENZUELA" userId="ce49ef87-c7e3-4d0f-9bdf-fe69029b02d5" providerId="ADAL" clId="{037EE7B6-50B6-4D16-AF5D-B24F49BDFFA9}" dt="2024-06-16T06:26:54.585" v="411" actId="20578"/>
        <pc:sldMkLst>
          <pc:docMk/>
          <pc:sldMk cId="3990806559" sldId="282"/>
        </pc:sldMkLst>
        <pc:spChg chg="mod">
          <ac:chgData name="MARIA INMACULADA SANTAMARIA VALENZUELA" userId="ce49ef87-c7e3-4d0f-9bdf-fe69029b02d5" providerId="ADAL" clId="{037EE7B6-50B6-4D16-AF5D-B24F49BDFFA9}" dt="2024-06-16T05:13:09.140" v="1" actId="14100"/>
          <ac:spMkLst>
            <pc:docMk/>
            <pc:sldMk cId="3990806559" sldId="282"/>
            <ac:spMk id="5" creationId="{F8438B78-3322-4CF3-8642-090FA2CC5B1E}"/>
          </ac:spMkLst>
        </pc:spChg>
      </pc:sldChg>
      <pc:sldChg chg="modAnim">
        <pc:chgData name="MARIA INMACULADA SANTAMARIA VALENZUELA" userId="ce49ef87-c7e3-4d0f-9bdf-fe69029b02d5" providerId="ADAL" clId="{037EE7B6-50B6-4D16-AF5D-B24F49BDFFA9}" dt="2024-06-16T06:32:25.082" v="464"/>
        <pc:sldMkLst>
          <pc:docMk/>
          <pc:sldMk cId="2893605112" sldId="283"/>
        </pc:sldMkLst>
      </pc:sldChg>
      <pc:sldChg chg="modAnim">
        <pc:chgData name="MARIA INMACULADA SANTAMARIA VALENZUELA" userId="ce49ef87-c7e3-4d0f-9bdf-fe69029b02d5" providerId="ADAL" clId="{037EE7B6-50B6-4D16-AF5D-B24F49BDFFA9}" dt="2024-06-16T06:32:50.901" v="465"/>
        <pc:sldMkLst>
          <pc:docMk/>
          <pc:sldMk cId="91125721" sldId="284"/>
        </pc:sldMkLst>
      </pc:sldChg>
      <pc:sldChg chg="modAnim">
        <pc:chgData name="MARIA INMACULADA SANTAMARIA VALENZUELA" userId="ce49ef87-c7e3-4d0f-9bdf-fe69029b02d5" providerId="ADAL" clId="{037EE7B6-50B6-4D16-AF5D-B24F49BDFFA9}" dt="2024-06-16T06:26:39.634" v="408"/>
        <pc:sldMkLst>
          <pc:docMk/>
          <pc:sldMk cId="811089003" sldId="285"/>
        </pc:sldMkLst>
      </pc:sldChg>
      <pc:sldChg chg="modAnim">
        <pc:chgData name="MARIA INMACULADA SANTAMARIA VALENZUELA" userId="ce49ef87-c7e3-4d0f-9bdf-fe69029b02d5" providerId="ADAL" clId="{037EE7B6-50B6-4D16-AF5D-B24F49BDFFA9}" dt="2024-06-16T06:08:44.382" v="348"/>
        <pc:sldMkLst>
          <pc:docMk/>
          <pc:sldMk cId="4067373367" sldId="288"/>
        </pc:sldMkLst>
      </pc:sldChg>
    </pc:docChg>
  </pc:docChgLst>
  <pc:docChgLst>
    <pc:chgData name="MARIA INMACULADA SANTAMARIA VALENZUELA" userId="ce49ef87-c7e3-4d0f-9bdf-fe69029b02d5" providerId="ADAL" clId="{B18AB670-F35B-8B4C-A46B-126E22B65147}"/>
    <pc:docChg chg="">
      <pc:chgData name="MARIA INMACULADA SANTAMARIA VALENZUELA" userId="ce49ef87-c7e3-4d0f-9bdf-fe69029b02d5" providerId="ADAL" clId="{B18AB670-F35B-8B4C-A46B-126E22B65147}" dt="2024-06-15T17:47:03.243" v="4" actId="1592"/>
      <pc:docMkLst>
        <pc:docMk/>
      </pc:docMkLst>
      <pc:sldChg chg="delCm">
        <pc:chgData name="MARIA INMACULADA SANTAMARIA VALENZUELA" userId="ce49ef87-c7e3-4d0f-9bdf-fe69029b02d5" providerId="ADAL" clId="{B18AB670-F35B-8B4C-A46B-126E22B65147}" dt="2024-06-15T17:46:48.401" v="0" actId="1592"/>
        <pc:sldMkLst>
          <pc:docMk/>
          <pc:sldMk cId="3148100470" sldId="276"/>
        </pc:sldMkLst>
      </pc:sldChg>
      <pc:sldChg chg="delCm">
        <pc:chgData name="MARIA INMACULADA SANTAMARIA VALENZUELA" userId="ce49ef87-c7e3-4d0f-9bdf-fe69029b02d5" providerId="ADAL" clId="{B18AB670-F35B-8B4C-A46B-126E22B65147}" dt="2024-06-15T17:46:52.772" v="1" actId="1592"/>
        <pc:sldMkLst>
          <pc:docMk/>
          <pc:sldMk cId="2893605112" sldId="283"/>
        </pc:sldMkLst>
      </pc:sldChg>
      <pc:sldChg chg="delCm">
        <pc:chgData name="MARIA INMACULADA SANTAMARIA VALENZUELA" userId="ce49ef87-c7e3-4d0f-9bdf-fe69029b02d5" providerId="ADAL" clId="{B18AB670-F35B-8B4C-A46B-126E22B65147}" dt="2024-06-15T17:46:56.490" v="2" actId="1592"/>
        <pc:sldMkLst>
          <pc:docMk/>
          <pc:sldMk cId="91125721" sldId="284"/>
        </pc:sldMkLst>
      </pc:sldChg>
      <pc:sldChg chg="delCm">
        <pc:chgData name="MARIA INMACULADA SANTAMARIA VALENZUELA" userId="ce49ef87-c7e3-4d0f-9bdf-fe69029b02d5" providerId="ADAL" clId="{B18AB670-F35B-8B4C-A46B-126E22B65147}" dt="2024-06-15T17:47:00.002" v="3" actId="1592"/>
        <pc:sldMkLst>
          <pc:docMk/>
          <pc:sldMk cId="811089003" sldId="285"/>
        </pc:sldMkLst>
      </pc:sldChg>
      <pc:sldChg chg="delCm">
        <pc:chgData name="MARIA INMACULADA SANTAMARIA VALENZUELA" userId="ce49ef87-c7e3-4d0f-9bdf-fe69029b02d5" providerId="ADAL" clId="{B18AB670-F35B-8B4C-A46B-126E22B65147}" dt="2024-06-15T17:47:03.243" v="4" actId="1592"/>
        <pc:sldMkLst>
          <pc:docMk/>
          <pc:sldMk cId="3589508508" sldId="287"/>
        </pc:sldMkLst>
      </pc:sldChg>
    </pc:docChg>
  </pc:docChgLst>
  <pc:docChgLst>
    <pc:chgData name="MARIA INMACULADA SANTAMARIA VALENZUELA" userId="S::mi.santamaria@upm.es::ce49ef87-c7e3-4d0f-9bdf-fe69029b02d5" providerId="AD" clId="Web-{9E26E784-F440-2AF2-68F5-B2D8A00C2172}"/>
    <pc:docChg chg="modSld">
      <pc:chgData name="MARIA INMACULADA SANTAMARIA VALENZUELA" userId="S::mi.santamaria@upm.es::ce49ef87-c7e3-4d0f-9bdf-fe69029b02d5" providerId="AD" clId="Web-{9E26E784-F440-2AF2-68F5-B2D8A00C2172}" dt="2025-05-06T16:21:21.099" v="3"/>
      <pc:docMkLst>
        <pc:docMk/>
      </pc:docMkLst>
      <pc:sldChg chg="modSp">
        <pc:chgData name="MARIA INMACULADA SANTAMARIA VALENZUELA" userId="S::mi.santamaria@upm.es::ce49ef87-c7e3-4d0f-9bdf-fe69029b02d5" providerId="AD" clId="Web-{9E26E784-F440-2AF2-68F5-B2D8A00C2172}" dt="2025-05-06T16:21:21.099" v="3"/>
        <pc:sldMkLst>
          <pc:docMk/>
          <pc:sldMk cId="977345999" sldId="263"/>
        </pc:sldMkLst>
        <pc:picChg chg="mod">
          <ac:chgData name="MARIA INMACULADA SANTAMARIA VALENZUELA" userId="S::mi.santamaria@upm.es::ce49ef87-c7e3-4d0f-9bdf-fe69029b02d5" providerId="AD" clId="Web-{9E26E784-F440-2AF2-68F5-B2D8A00C2172}" dt="2025-05-06T16:21:21.099" v="3"/>
          <ac:picMkLst>
            <pc:docMk/>
            <pc:sldMk cId="977345999" sldId="263"/>
            <ac:picMk id="13" creationId="{21B31A16-41A3-41BC-B1CD-E6137ED58A5F}"/>
          </ac:picMkLst>
        </pc:picChg>
      </pc:sldChg>
    </pc:docChg>
  </pc:docChgLst>
  <pc:docChgLst>
    <pc:chgData name="MARIA INMACULADA SANTAMARIA VALENZUELA" userId="ce49ef87-c7e3-4d0f-9bdf-fe69029b02d5" providerId="ADAL" clId="{54A81D22-A45B-40EB-BA09-C85D3B857A82}"/>
    <pc:docChg chg="undo custSel addSld delSld modSld sldOrd">
      <pc:chgData name="MARIA INMACULADA SANTAMARIA VALENZUELA" userId="ce49ef87-c7e3-4d0f-9bdf-fe69029b02d5" providerId="ADAL" clId="{54A81D22-A45B-40EB-BA09-C85D3B857A82}" dt="2024-06-21T10:59:35.720" v="6230" actId="1076"/>
      <pc:docMkLst>
        <pc:docMk/>
      </pc:docMkLst>
      <pc:sldChg chg="addSp delSp modSp">
        <pc:chgData name="MARIA INMACULADA SANTAMARIA VALENZUELA" userId="ce49ef87-c7e3-4d0f-9bdf-fe69029b02d5" providerId="ADAL" clId="{54A81D22-A45B-40EB-BA09-C85D3B857A82}" dt="2024-06-15T15:52:07.066" v="6145" actId="478"/>
        <pc:sldMkLst>
          <pc:docMk/>
          <pc:sldMk cId="0" sldId="256"/>
        </pc:sldMkLst>
        <pc:spChg chg="add mod">
          <ac:chgData name="MARIA INMACULADA SANTAMARIA VALENZUELA" userId="ce49ef87-c7e3-4d0f-9bdf-fe69029b02d5" providerId="ADAL" clId="{54A81D22-A45B-40EB-BA09-C85D3B857A82}" dt="2024-06-12T13:59:27.975" v="176" actId="2711"/>
          <ac:spMkLst>
            <pc:docMk/>
            <pc:sldMk cId="0" sldId="256"/>
            <ac:spMk id="4" creationId="{AFC2738D-34BD-48E5-AE73-25092F1C21E1}"/>
          </ac:spMkLst>
        </pc:spChg>
        <pc:spChg chg="add">
          <ac:chgData name="MARIA INMACULADA SANTAMARIA VALENZUELA" userId="ce49ef87-c7e3-4d0f-9bdf-fe69029b02d5" providerId="ADAL" clId="{54A81D22-A45B-40EB-BA09-C85D3B857A82}" dt="2024-06-12T17:38:20.493" v="5348"/>
          <ac:spMkLst>
            <pc:docMk/>
            <pc:sldMk cId="0" sldId="256"/>
            <ac:spMk id="5" creationId="{062A6693-69F2-4A21-802C-013D889891D9}"/>
          </ac:spMkLst>
        </pc:spChg>
        <pc:spChg chg="mod">
          <ac:chgData name="MARIA INMACULADA SANTAMARIA VALENZUELA" userId="ce49ef87-c7e3-4d0f-9bdf-fe69029b02d5" providerId="ADAL" clId="{54A81D22-A45B-40EB-BA09-C85D3B857A82}" dt="2024-06-12T13:59:30.594" v="178" actId="20577"/>
          <ac:spMkLst>
            <pc:docMk/>
            <pc:sldMk cId="0" sldId="256"/>
            <ac:spMk id="710" creationId="{00000000-0000-0000-0000-000000000000}"/>
          </ac:spMkLst>
        </pc:spChg>
        <pc:spChg chg="mod">
          <ac:chgData name="MARIA INMACULADA SANTAMARIA VALENZUELA" userId="ce49ef87-c7e3-4d0f-9bdf-fe69029b02d5" providerId="ADAL" clId="{54A81D22-A45B-40EB-BA09-C85D3B857A82}" dt="2024-06-12T13:59:24.916" v="175" actId="2711"/>
          <ac:spMkLst>
            <pc:docMk/>
            <pc:sldMk cId="0" sldId="256"/>
            <ac:spMk id="711" creationId="{00000000-0000-0000-0000-000000000000}"/>
          </ac:spMkLst>
        </pc:spChg>
        <pc:picChg chg="add del">
          <ac:chgData name="MARIA INMACULADA SANTAMARIA VALENZUELA" userId="ce49ef87-c7e3-4d0f-9bdf-fe69029b02d5" providerId="ADAL" clId="{54A81D22-A45B-40EB-BA09-C85D3B857A82}" dt="2024-06-15T15:52:06.105" v="6144" actId="478"/>
          <ac:picMkLst>
            <pc:docMk/>
            <pc:sldMk cId="0" sldId="256"/>
            <ac:picMk id="6" creationId="{6036FEAA-67E4-4E60-B6CE-030AB3BCA4B4}"/>
          </ac:picMkLst>
        </pc:picChg>
        <pc:picChg chg="add del">
          <ac:chgData name="MARIA INMACULADA SANTAMARIA VALENZUELA" userId="ce49ef87-c7e3-4d0f-9bdf-fe69029b02d5" providerId="ADAL" clId="{54A81D22-A45B-40EB-BA09-C85D3B857A82}" dt="2024-06-15T15:52:07.066" v="6145" actId="478"/>
          <ac:picMkLst>
            <pc:docMk/>
            <pc:sldMk cId="0" sldId="256"/>
            <ac:picMk id="7" creationId="{9155796A-4D5A-4AE3-9C05-7128E63BF03A}"/>
          </ac:picMkLst>
        </pc:picChg>
      </pc:sldChg>
      <pc:sldChg chg="addSp delSp modSp delAnim modAnim">
        <pc:chgData name="MARIA INMACULADA SANTAMARIA VALENZUELA" userId="ce49ef87-c7e3-4d0f-9bdf-fe69029b02d5" providerId="ADAL" clId="{54A81D22-A45B-40EB-BA09-C85D3B857A82}" dt="2024-06-21T10:52:18.476" v="6175" actId="1076"/>
        <pc:sldMkLst>
          <pc:docMk/>
          <pc:sldMk cId="0" sldId="258"/>
        </pc:sldMkLst>
        <pc:spChg chg="add mod">
          <ac:chgData name="MARIA INMACULADA SANTAMARIA VALENZUELA" userId="ce49ef87-c7e3-4d0f-9bdf-fe69029b02d5" providerId="ADAL" clId="{54A81D22-A45B-40EB-BA09-C85D3B857A82}" dt="2024-06-15T18:07:08.336" v="6148" actId="1076"/>
          <ac:spMkLst>
            <pc:docMk/>
            <pc:sldMk cId="0" sldId="258"/>
            <ac:spMk id="2" creationId="{1C0A412C-9958-4CC4-8001-21342C1AE1C9}"/>
          </ac:spMkLst>
        </pc:spChg>
        <pc:spChg chg="add mod">
          <ac:chgData name="MARIA INMACULADA SANTAMARIA VALENZUELA" userId="ce49ef87-c7e3-4d0f-9bdf-fe69029b02d5" providerId="ADAL" clId="{54A81D22-A45B-40EB-BA09-C85D3B857A82}" dt="2024-06-12T14:02:02.809" v="225" actId="1076"/>
          <ac:spMkLst>
            <pc:docMk/>
            <pc:sldMk cId="0" sldId="258"/>
            <ac:spMk id="3" creationId="{BB5360A2-4399-4A32-8F07-3EE173C4402E}"/>
          </ac:spMkLst>
        </pc:spChg>
        <pc:spChg chg="add mod">
          <ac:chgData name="MARIA INMACULADA SANTAMARIA VALENZUELA" userId="ce49ef87-c7e3-4d0f-9bdf-fe69029b02d5" providerId="ADAL" clId="{54A81D22-A45B-40EB-BA09-C85D3B857A82}" dt="2024-06-12T14:02:05.133" v="226" actId="1076"/>
          <ac:spMkLst>
            <pc:docMk/>
            <pc:sldMk cId="0" sldId="258"/>
            <ac:spMk id="4" creationId="{D87951A8-E69B-4D93-84C1-3902601542ED}"/>
          </ac:spMkLst>
        </pc:spChg>
        <pc:spChg chg="add del mod">
          <ac:chgData name="MARIA INMACULADA SANTAMARIA VALENZUELA" userId="ce49ef87-c7e3-4d0f-9bdf-fe69029b02d5" providerId="ADAL" clId="{54A81D22-A45B-40EB-BA09-C85D3B857A82}" dt="2024-06-15T18:07:02.147" v="6147" actId="478"/>
          <ac:spMkLst>
            <pc:docMk/>
            <pc:sldMk cId="0" sldId="258"/>
            <ac:spMk id="8" creationId="{E25FCFBB-7DC2-4244-9C31-023ABCD6D0C8}"/>
          </ac:spMkLst>
        </pc:spChg>
        <pc:spChg chg="del mod">
          <ac:chgData name="MARIA INMACULADA SANTAMARIA VALENZUELA" userId="ce49ef87-c7e3-4d0f-9bdf-fe69029b02d5" providerId="ADAL" clId="{54A81D22-A45B-40EB-BA09-C85D3B857A82}" dt="2024-06-15T18:07:00.151" v="6146" actId="478"/>
          <ac:spMkLst>
            <pc:docMk/>
            <pc:sldMk cId="0" sldId="258"/>
            <ac:spMk id="1071" creationId="{00000000-0000-0000-0000-000000000000}"/>
          </ac:spMkLst>
        </pc:spChg>
        <pc:picChg chg="add del">
          <ac:chgData name="MARIA INMACULADA SANTAMARIA VALENZUELA" userId="ce49ef87-c7e3-4d0f-9bdf-fe69029b02d5" providerId="ADAL" clId="{54A81D22-A45B-40EB-BA09-C85D3B857A82}" dt="2024-06-21T10:48:58.363" v="6152" actId="478"/>
          <ac:picMkLst>
            <pc:docMk/>
            <pc:sldMk cId="0" sldId="258"/>
            <ac:picMk id="6" creationId="{C53F05A4-D94A-41AC-AA15-8A62B61E8BB5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48:58.363" v="6152" actId="478"/>
          <ac:picMkLst>
            <pc:docMk/>
            <pc:sldMk cId="0" sldId="258"/>
            <ac:picMk id="7" creationId="{E7D5D726-EBAF-4432-943E-BDC94EC7E9AF}"/>
          </ac:picMkLst>
        </pc:picChg>
        <pc:picChg chg="add mod">
          <ac:chgData name="MARIA INMACULADA SANTAMARIA VALENZUELA" userId="ce49ef87-c7e3-4d0f-9bdf-fe69029b02d5" providerId="ADAL" clId="{54A81D22-A45B-40EB-BA09-C85D3B857A82}" dt="2024-06-21T10:48:35.204" v="6151" actId="1076"/>
          <ac:picMkLst>
            <pc:docMk/>
            <pc:sldMk cId="0" sldId="258"/>
            <ac:picMk id="8" creationId="{97D193B7-8AEF-4ED3-81E1-E129DC6B2B00}"/>
          </ac:picMkLst>
        </pc:picChg>
        <pc:picChg chg="add del mod">
          <ac:chgData name="MARIA INMACULADA SANTAMARIA VALENZUELA" userId="ce49ef87-c7e3-4d0f-9bdf-fe69029b02d5" providerId="ADAL" clId="{54A81D22-A45B-40EB-BA09-C85D3B857A82}" dt="2024-06-21T10:49:12.329" v="6153" actId="478"/>
          <ac:picMkLst>
            <pc:docMk/>
            <pc:sldMk cId="0" sldId="258"/>
            <ac:picMk id="9" creationId="{C87BD5FF-E982-4BAF-8915-AE7DE85CB122}"/>
          </ac:picMkLst>
        </pc:picChg>
        <pc:picChg chg="add del mod">
          <ac:chgData name="MARIA INMACULADA SANTAMARIA VALENZUELA" userId="ce49ef87-c7e3-4d0f-9bdf-fe69029b02d5" providerId="ADAL" clId="{54A81D22-A45B-40EB-BA09-C85D3B857A82}" dt="2024-06-21T10:49:38.568" v="6159" actId="478"/>
          <ac:picMkLst>
            <pc:docMk/>
            <pc:sldMk cId="0" sldId="258"/>
            <ac:picMk id="10" creationId="{0E91948D-BF44-4D28-8155-0DE4A5EF383E}"/>
          </ac:picMkLst>
        </pc:picChg>
        <pc:picChg chg="add mod">
          <ac:chgData name="MARIA INMACULADA SANTAMARIA VALENZUELA" userId="ce49ef87-c7e3-4d0f-9bdf-fe69029b02d5" providerId="ADAL" clId="{54A81D22-A45B-40EB-BA09-C85D3B857A82}" dt="2024-06-21T10:48:35.204" v="6151" actId="1076"/>
          <ac:picMkLst>
            <pc:docMk/>
            <pc:sldMk cId="0" sldId="258"/>
            <ac:picMk id="11" creationId="{27214552-5DA3-40B6-ACE2-78A29D23734B}"/>
          </ac:picMkLst>
        </pc:picChg>
        <pc:picChg chg="add mod">
          <ac:chgData name="MARIA INMACULADA SANTAMARIA VALENZUELA" userId="ce49ef87-c7e3-4d0f-9bdf-fe69029b02d5" providerId="ADAL" clId="{54A81D22-A45B-40EB-BA09-C85D3B857A82}" dt="2024-06-21T10:48:35.204" v="6151" actId="1076"/>
          <ac:picMkLst>
            <pc:docMk/>
            <pc:sldMk cId="0" sldId="258"/>
            <ac:picMk id="12" creationId="{07B65CE2-9FAE-4358-AF4A-9D4E553A9B21}"/>
          </ac:picMkLst>
        </pc:picChg>
        <pc:picChg chg="add mod ord">
          <ac:chgData name="MARIA INMACULADA SANTAMARIA VALENZUELA" userId="ce49ef87-c7e3-4d0f-9bdf-fe69029b02d5" providerId="ADAL" clId="{54A81D22-A45B-40EB-BA09-C85D3B857A82}" dt="2024-06-21T10:50:10.093" v="6164" actId="167"/>
          <ac:picMkLst>
            <pc:docMk/>
            <pc:sldMk cId="0" sldId="258"/>
            <ac:picMk id="13" creationId="{6D5ABA2A-E863-4613-BEF8-1389D578D975}"/>
          </ac:picMkLst>
        </pc:picChg>
        <pc:picChg chg="add mod ord">
          <ac:chgData name="MARIA INMACULADA SANTAMARIA VALENZUELA" userId="ce49ef87-c7e3-4d0f-9bdf-fe69029b02d5" providerId="ADAL" clId="{54A81D22-A45B-40EB-BA09-C85D3B857A82}" dt="2024-06-21T10:52:18.476" v="6175" actId="1076"/>
          <ac:picMkLst>
            <pc:docMk/>
            <pc:sldMk cId="0" sldId="258"/>
            <ac:picMk id="14" creationId="{70A41A66-9BA0-438F-AE4A-DECD2EFF3352}"/>
          </ac:picMkLst>
        </pc:picChg>
      </pc:sldChg>
      <pc:sldChg chg="addSp delSp modSp">
        <pc:chgData name="MARIA INMACULADA SANTAMARIA VALENZUELA" userId="ce49ef87-c7e3-4d0f-9bdf-fe69029b02d5" providerId="ADAL" clId="{54A81D22-A45B-40EB-BA09-C85D3B857A82}" dt="2024-06-21T10:57:21.302" v="6229" actId="478"/>
        <pc:sldMkLst>
          <pc:docMk/>
          <pc:sldMk cId="0" sldId="260"/>
        </pc:sldMkLst>
        <pc:spChg chg="mod">
          <ac:chgData name="MARIA INMACULADA SANTAMARIA VALENZUELA" userId="ce49ef87-c7e3-4d0f-9bdf-fe69029b02d5" providerId="ADAL" clId="{54A81D22-A45B-40EB-BA09-C85D3B857A82}" dt="2024-06-12T14:28:58.574" v="422" actId="20577"/>
          <ac:spMkLst>
            <pc:docMk/>
            <pc:sldMk cId="0" sldId="260"/>
            <ac:spMk id="1289" creationId="{00000000-0000-0000-0000-000000000000}"/>
          </ac:spMkLst>
        </pc:spChg>
        <pc:spChg chg="mod">
          <ac:chgData name="MARIA INMACULADA SANTAMARIA VALENZUELA" userId="ce49ef87-c7e3-4d0f-9bdf-fe69029b02d5" providerId="ADAL" clId="{54A81D22-A45B-40EB-BA09-C85D3B857A82}" dt="2024-06-12T14:26:16.154" v="334" actId="2711"/>
          <ac:spMkLst>
            <pc:docMk/>
            <pc:sldMk cId="0" sldId="260"/>
            <ac:spMk id="1290" creationId="{00000000-0000-0000-0000-000000000000}"/>
          </ac:spMkLst>
        </pc:spChg>
        <pc:picChg chg="add del">
          <ac:chgData name="MARIA INMACULADA SANTAMARIA VALENZUELA" userId="ce49ef87-c7e3-4d0f-9bdf-fe69029b02d5" providerId="ADAL" clId="{54A81D22-A45B-40EB-BA09-C85D3B857A82}" dt="2024-06-21T10:57:21.302" v="6229" actId="478"/>
          <ac:picMkLst>
            <pc:docMk/>
            <pc:sldMk cId="0" sldId="260"/>
            <ac:picMk id="4" creationId="{003A90E8-B740-47F6-9587-0C8CA9F88FE7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7:18.979" v="6228" actId="478"/>
          <ac:picMkLst>
            <pc:docMk/>
            <pc:sldMk cId="0" sldId="260"/>
            <ac:picMk id="5" creationId="{C8F09D47-47E5-4010-81B7-07B92BBEB879}"/>
          </ac:picMkLst>
        </pc:picChg>
      </pc:sldChg>
      <pc:sldChg chg="addSp delSp modSp add ord">
        <pc:chgData name="MARIA INMACULADA SANTAMARIA VALENZUELA" userId="ce49ef87-c7e3-4d0f-9bdf-fe69029b02d5" providerId="ADAL" clId="{54A81D22-A45B-40EB-BA09-C85D3B857A82}" dt="2024-06-21T10:57:12.477" v="6227" actId="478"/>
        <pc:sldMkLst>
          <pc:docMk/>
          <pc:sldMk cId="1789597112" sldId="261"/>
        </pc:sldMkLst>
        <pc:spChg chg="del mod">
          <ac:chgData name="MARIA INMACULADA SANTAMARIA VALENZUELA" userId="ce49ef87-c7e3-4d0f-9bdf-fe69029b02d5" providerId="ADAL" clId="{54A81D22-A45B-40EB-BA09-C85D3B857A82}" dt="2024-06-12T14:30:04.907" v="455" actId="478"/>
          <ac:spMkLst>
            <pc:docMk/>
            <pc:sldMk cId="1789597112" sldId="261"/>
            <ac:spMk id="2" creationId="{1C0A412C-9958-4CC4-8001-21342C1AE1C9}"/>
          </ac:spMkLst>
        </pc:spChg>
        <pc:spChg chg="mod">
          <ac:chgData name="MARIA INMACULADA SANTAMARIA VALENZUELA" userId="ce49ef87-c7e3-4d0f-9bdf-fe69029b02d5" providerId="ADAL" clId="{54A81D22-A45B-40EB-BA09-C85D3B857A82}" dt="2024-06-12T15:06:58.527" v="726" actId="20577"/>
          <ac:spMkLst>
            <pc:docMk/>
            <pc:sldMk cId="1789597112" sldId="261"/>
            <ac:spMk id="4" creationId="{D87951A8-E69B-4D93-84C1-3902601542ED}"/>
          </ac:spMkLst>
        </pc:spChg>
        <pc:spChg chg="add del mod">
          <ac:chgData name="MARIA INMACULADA SANTAMARIA VALENZUELA" userId="ce49ef87-c7e3-4d0f-9bdf-fe69029b02d5" providerId="ADAL" clId="{54A81D22-A45B-40EB-BA09-C85D3B857A82}" dt="2024-06-12T14:30:02.388" v="453" actId="478"/>
          <ac:spMkLst>
            <pc:docMk/>
            <pc:sldMk cId="1789597112" sldId="261"/>
            <ac:spMk id="6" creationId="{B1799FDD-9CB8-4561-ADEC-C0FB5B192905}"/>
          </ac:spMkLst>
        </pc:spChg>
        <pc:spChg chg="add del">
          <ac:chgData name="MARIA INMACULADA SANTAMARIA VALENZUELA" userId="ce49ef87-c7e3-4d0f-9bdf-fe69029b02d5" providerId="ADAL" clId="{54A81D22-A45B-40EB-BA09-C85D3B857A82}" dt="2024-06-12T14:30:31.109" v="457"/>
          <ac:spMkLst>
            <pc:docMk/>
            <pc:sldMk cId="1789597112" sldId="261"/>
            <ac:spMk id="7" creationId="{33FE2628-91B0-4096-9154-D6B47D1A1356}"/>
          </ac:spMkLst>
        </pc:spChg>
        <pc:spChg chg="add del">
          <ac:chgData name="MARIA INMACULADA SANTAMARIA VALENZUELA" userId="ce49ef87-c7e3-4d0f-9bdf-fe69029b02d5" providerId="ADAL" clId="{54A81D22-A45B-40EB-BA09-C85D3B857A82}" dt="2024-06-12T14:30:48.162" v="459"/>
          <ac:spMkLst>
            <pc:docMk/>
            <pc:sldMk cId="1789597112" sldId="261"/>
            <ac:spMk id="8" creationId="{19773E95-6B1D-4043-9C2C-93428F833FAE}"/>
          </ac:spMkLst>
        </pc:spChg>
        <pc:spChg chg="add del">
          <ac:chgData name="MARIA INMACULADA SANTAMARIA VALENZUELA" userId="ce49ef87-c7e3-4d0f-9bdf-fe69029b02d5" providerId="ADAL" clId="{54A81D22-A45B-40EB-BA09-C85D3B857A82}" dt="2024-06-12T14:30:49.394" v="461"/>
          <ac:spMkLst>
            <pc:docMk/>
            <pc:sldMk cId="1789597112" sldId="261"/>
            <ac:spMk id="9" creationId="{98A663E7-A162-4D2B-BAC3-5F4D6E35F562}"/>
          </ac:spMkLst>
        </pc:spChg>
        <pc:spChg chg="add del">
          <ac:chgData name="MARIA INMACULADA SANTAMARIA VALENZUELA" userId="ce49ef87-c7e3-4d0f-9bdf-fe69029b02d5" providerId="ADAL" clId="{54A81D22-A45B-40EB-BA09-C85D3B857A82}" dt="2024-06-12T14:31:05.163" v="463"/>
          <ac:spMkLst>
            <pc:docMk/>
            <pc:sldMk cId="1789597112" sldId="261"/>
            <ac:spMk id="10" creationId="{0398EB1F-0B43-4FCA-B92E-6DAE8E7D1524}"/>
          </ac:spMkLst>
        </pc:spChg>
        <pc:spChg chg="add mod">
          <ac:chgData name="MARIA INMACULADA SANTAMARIA VALENZUELA" userId="ce49ef87-c7e3-4d0f-9bdf-fe69029b02d5" providerId="ADAL" clId="{54A81D22-A45B-40EB-BA09-C85D3B857A82}" dt="2024-06-12T14:58:57.221" v="622" actId="20577"/>
          <ac:spMkLst>
            <pc:docMk/>
            <pc:sldMk cId="1789597112" sldId="261"/>
            <ac:spMk id="13" creationId="{973C3306-57B4-4E6F-B4E2-F4FBF4697C87}"/>
          </ac:spMkLst>
        </pc:spChg>
        <pc:spChg chg="add del">
          <ac:chgData name="MARIA INMACULADA SANTAMARIA VALENZUELA" userId="ce49ef87-c7e3-4d0f-9bdf-fe69029b02d5" providerId="ADAL" clId="{54A81D22-A45B-40EB-BA09-C85D3B857A82}" dt="2024-06-12T15:05:01.142" v="624"/>
          <ac:spMkLst>
            <pc:docMk/>
            <pc:sldMk cId="1789597112" sldId="261"/>
            <ac:spMk id="14" creationId="{3AF3A1F6-3CD2-460F-BDA6-B91BD994D8A5}"/>
          </ac:spMkLst>
        </pc:spChg>
        <pc:spChg chg="del">
          <ac:chgData name="MARIA INMACULADA SANTAMARIA VALENZUELA" userId="ce49ef87-c7e3-4d0f-9bdf-fe69029b02d5" providerId="ADAL" clId="{54A81D22-A45B-40EB-BA09-C85D3B857A82}" dt="2024-06-12T14:30:01.008" v="452" actId="478"/>
          <ac:spMkLst>
            <pc:docMk/>
            <pc:sldMk cId="1789597112" sldId="261"/>
            <ac:spMk id="1071" creationId="{00000000-0000-0000-0000-000000000000}"/>
          </ac:spMkLst>
        </pc:spChg>
        <pc:picChg chg="add del">
          <ac:chgData name="MARIA INMACULADA SANTAMARIA VALENZUELA" userId="ce49ef87-c7e3-4d0f-9bdf-fe69029b02d5" providerId="ADAL" clId="{54A81D22-A45B-40EB-BA09-C85D3B857A82}" dt="2024-06-21T10:57:12.477" v="6227" actId="478"/>
          <ac:picMkLst>
            <pc:docMk/>
            <pc:sldMk cId="1789597112" sldId="261"/>
            <ac:picMk id="6" creationId="{34A54392-F308-4915-B843-BB5F21EB3E5C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7:09.759" v="6226" actId="478"/>
          <ac:picMkLst>
            <pc:docMk/>
            <pc:sldMk cId="1789597112" sldId="261"/>
            <ac:picMk id="7" creationId="{9A31D700-19A9-4B96-853D-602174B1B72B}"/>
          </ac:picMkLst>
        </pc:picChg>
        <pc:picChg chg="add mod modCrop">
          <ac:chgData name="MARIA INMACULADA SANTAMARIA VALENZUELA" userId="ce49ef87-c7e3-4d0f-9bdf-fe69029b02d5" providerId="ADAL" clId="{54A81D22-A45B-40EB-BA09-C85D3B857A82}" dt="2024-06-12T14:32:16.546" v="482" actId="1076"/>
          <ac:picMkLst>
            <pc:docMk/>
            <pc:sldMk cId="1789597112" sldId="261"/>
            <ac:picMk id="1034" creationId="{59BB3C23-15EE-42AA-9405-4B3FDE2563FC}"/>
          </ac:picMkLst>
        </pc:picChg>
      </pc:sldChg>
      <pc:sldChg chg="addSp delSp modSp add">
        <pc:chgData name="MARIA INMACULADA SANTAMARIA VALENZUELA" userId="ce49ef87-c7e3-4d0f-9bdf-fe69029b02d5" providerId="ADAL" clId="{54A81D22-A45B-40EB-BA09-C85D3B857A82}" dt="2024-06-21T10:57:06.671" v="6225" actId="478"/>
        <pc:sldMkLst>
          <pc:docMk/>
          <pc:sldMk cId="2304433419" sldId="262"/>
        </pc:sldMkLst>
        <pc:spChg chg="add mod">
          <ac:chgData name="MARIA INMACULADA SANTAMARIA VALENZUELA" userId="ce49ef87-c7e3-4d0f-9bdf-fe69029b02d5" providerId="ADAL" clId="{54A81D22-A45B-40EB-BA09-C85D3B857A82}" dt="2024-06-15T10:12:19.746" v="5793" actId="1076"/>
          <ac:spMkLst>
            <pc:docMk/>
            <pc:sldMk cId="2304433419" sldId="262"/>
            <ac:spMk id="2" creationId="{DBE38ABE-4B8A-4642-A7F3-C620C7AF3376}"/>
          </ac:spMkLst>
        </pc:spChg>
        <pc:spChg chg="mod">
          <ac:chgData name="MARIA INMACULADA SANTAMARIA VALENZUELA" userId="ce49ef87-c7e3-4d0f-9bdf-fe69029b02d5" providerId="ADAL" clId="{54A81D22-A45B-40EB-BA09-C85D3B857A82}" dt="2024-06-12T15:07:10.185" v="743" actId="20577"/>
          <ac:spMkLst>
            <pc:docMk/>
            <pc:sldMk cId="2304433419" sldId="262"/>
            <ac:spMk id="4" creationId="{D87951A8-E69B-4D93-84C1-3902601542ED}"/>
          </ac:spMkLst>
        </pc:spChg>
        <pc:spChg chg="del">
          <ac:chgData name="MARIA INMACULADA SANTAMARIA VALENZUELA" userId="ce49ef87-c7e3-4d0f-9bdf-fe69029b02d5" providerId="ADAL" clId="{54A81D22-A45B-40EB-BA09-C85D3B857A82}" dt="2024-06-12T15:05:31.354" v="626" actId="478"/>
          <ac:spMkLst>
            <pc:docMk/>
            <pc:sldMk cId="2304433419" sldId="262"/>
            <ac:spMk id="13" creationId="{973C3306-57B4-4E6F-B4E2-F4FBF4697C87}"/>
          </ac:spMkLst>
        </pc:spChg>
        <pc:picChg chg="add del">
          <ac:chgData name="MARIA INMACULADA SANTAMARIA VALENZUELA" userId="ce49ef87-c7e3-4d0f-9bdf-fe69029b02d5" providerId="ADAL" clId="{54A81D22-A45B-40EB-BA09-C85D3B857A82}" dt="2024-06-21T10:57:06.671" v="6225" actId="478"/>
          <ac:picMkLst>
            <pc:docMk/>
            <pc:sldMk cId="2304433419" sldId="262"/>
            <ac:picMk id="6" creationId="{F387D9FB-CE58-4F3D-B876-46C0AF169719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7:04.360" v="6224" actId="478"/>
          <ac:picMkLst>
            <pc:docMk/>
            <pc:sldMk cId="2304433419" sldId="262"/>
            <ac:picMk id="7" creationId="{0BBB61EA-F2F4-4410-9E2B-21F79BAB61B1}"/>
          </ac:picMkLst>
        </pc:picChg>
        <pc:picChg chg="del">
          <ac:chgData name="MARIA INMACULADA SANTAMARIA VALENZUELA" userId="ce49ef87-c7e3-4d0f-9bdf-fe69029b02d5" providerId="ADAL" clId="{54A81D22-A45B-40EB-BA09-C85D3B857A82}" dt="2024-06-12T15:05:47.746" v="633" actId="478"/>
          <ac:picMkLst>
            <pc:docMk/>
            <pc:sldMk cId="2304433419" sldId="262"/>
            <ac:picMk id="1034" creationId="{59BB3C23-15EE-42AA-9405-4B3FDE2563FC}"/>
          </ac:picMkLst>
        </pc:picChg>
        <pc:picChg chg="add mod">
          <ac:chgData name="MARIA INMACULADA SANTAMARIA VALENZUELA" userId="ce49ef87-c7e3-4d0f-9bdf-fe69029b02d5" providerId="ADAL" clId="{54A81D22-A45B-40EB-BA09-C85D3B857A82}" dt="2024-06-15T10:12:13.075" v="5792" actId="14100"/>
          <ac:picMkLst>
            <pc:docMk/>
            <pc:sldMk cId="2304433419" sldId="262"/>
            <ac:picMk id="2050" creationId="{F49266CD-2CDD-4D54-9ACA-5C7CFB394E79}"/>
          </ac:picMkLst>
        </pc:picChg>
      </pc:sldChg>
      <pc:sldChg chg="addSp delSp modSp add">
        <pc:chgData name="MARIA INMACULADA SANTAMARIA VALENZUELA" userId="ce49ef87-c7e3-4d0f-9bdf-fe69029b02d5" providerId="ADAL" clId="{54A81D22-A45B-40EB-BA09-C85D3B857A82}" dt="2024-06-21T10:57:01.469" v="6223" actId="478"/>
        <pc:sldMkLst>
          <pc:docMk/>
          <pc:sldMk cId="977345999" sldId="263"/>
        </pc:sldMkLst>
        <pc:spChg chg="mod">
          <ac:chgData name="MARIA INMACULADA SANTAMARIA VALENZUELA" userId="ce49ef87-c7e3-4d0f-9bdf-fe69029b02d5" providerId="ADAL" clId="{54A81D22-A45B-40EB-BA09-C85D3B857A82}" dt="2024-06-15T10:12:31.829" v="5795" actId="1076"/>
          <ac:spMkLst>
            <pc:docMk/>
            <pc:sldMk cId="977345999" sldId="263"/>
            <ac:spMk id="2" creationId="{DBE38ABE-4B8A-4642-A7F3-C620C7AF3376}"/>
          </ac:spMkLst>
        </pc:spChg>
        <pc:spChg chg="mod">
          <ac:chgData name="MARIA INMACULADA SANTAMARIA VALENZUELA" userId="ce49ef87-c7e3-4d0f-9bdf-fe69029b02d5" providerId="ADAL" clId="{54A81D22-A45B-40EB-BA09-C85D3B857A82}" dt="2024-06-12T15:12:42.478" v="836" actId="20577"/>
          <ac:spMkLst>
            <pc:docMk/>
            <pc:sldMk cId="977345999" sldId="263"/>
            <ac:spMk id="4" creationId="{D87951A8-E69B-4D93-84C1-3902601542ED}"/>
          </ac:spMkLst>
        </pc:spChg>
        <pc:spChg chg="add del">
          <ac:chgData name="MARIA INMACULADA SANTAMARIA VALENZUELA" userId="ce49ef87-c7e3-4d0f-9bdf-fe69029b02d5" providerId="ADAL" clId="{54A81D22-A45B-40EB-BA09-C85D3B857A82}" dt="2024-06-12T15:07:38.316" v="767"/>
          <ac:spMkLst>
            <pc:docMk/>
            <pc:sldMk cId="977345999" sldId="263"/>
            <ac:spMk id="5" creationId="{FFF5AE55-4BCC-4749-9DC8-8E61D6209D03}"/>
          </ac:spMkLst>
        </pc:spChg>
        <pc:spChg chg="add mod">
          <ac:chgData name="MARIA INMACULADA SANTAMARIA VALENZUELA" userId="ce49ef87-c7e3-4d0f-9bdf-fe69029b02d5" providerId="ADAL" clId="{54A81D22-A45B-40EB-BA09-C85D3B857A82}" dt="2024-06-15T10:12:38.194" v="5797" actId="1076"/>
          <ac:spMkLst>
            <pc:docMk/>
            <pc:sldMk cId="977345999" sldId="263"/>
            <ac:spMk id="9" creationId="{41442349-A096-4431-BD14-C6DB9D3240B4}"/>
          </ac:spMkLst>
        </pc:spChg>
        <pc:picChg chg="add mod">
          <ac:chgData name="MARIA INMACULADA SANTAMARIA VALENZUELA" userId="ce49ef87-c7e3-4d0f-9bdf-fe69029b02d5" providerId="ADAL" clId="{54A81D22-A45B-40EB-BA09-C85D3B857A82}" dt="2024-06-15T10:12:28.858" v="5794" actId="1076"/>
          <ac:picMkLst>
            <pc:docMk/>
            <pc:sldMk cId="977345999" sldId="263"/>
            <ac:picMk id="7" creationId="{C235D348-CFD6-4CB4-8136-4BE3E493C508}"/>
          </ac:picMkLst>
        </pc:picChg>
        <pc:picChg chg="add mod">
          <ac:chgData name="MARIA INMACULADA SANTAMARIA VALENZUELA" userId="ce49ef87-c7e3-4d0f-9bdf-fe69029b02d5" providerId="ADAL" clId="{54A81D22-A45B-40EB-BA09-C85D3B857A82}" dt="2024-06-15T10:12:35.373" v="5796" actId="1076"/>
          <ac:picMkLst>
            <pc:docMk/>
            <pc:sldMk cId="977345999" sldId="263"/>
            <ac:picMk id="8" creationId="{EE933260-6417-457A-AAAA-473EDD900FE7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7:01.469" v="6223" actId="478"/>
          <ac:picMkLst>
            <pc:docMk/>
            <pc:sldMk cId="977345999" sldId="263"/>
            <ac:picMk id="10" creationId="{5626072E-A55A-44DD-95E5-2949C5D9C105}"/>
          </ac:picMkLst>
        </pc:picChg>
        <pc:picChg chg="add del mod ord">
          <ac:chgData name="MARIA INMACULADA SANTAMARIA VALENZUELA" userId="ce49ef87-c7e3-4d0f-9bdf-fe69029b02d5" providerId="ADAL" clId="{54A81D22-A45B-40EB-BA09-C85D3B857A82}" dt="2024-06-12T15:11:39.795" v="828" actId="478"/>
          <ac:picMkLst>
            <pc:docMk/>
            <pc:sldMk cId="977345999" sldId="263"/>
            <ac:picMk id="10" creationId="{BAE02EF0-21D2-431C-81F5-9D29EF114868}"/>
          </ac:picMkLst>
        </pc:picChg>
        <pc:picChg chg="add del mod">
          <ac:chgData name="MARIA INMACULADA SANTAMARIA VALENZUELA" userId="ce49ef87-c7e3-4d0f-9bdf-fe69029b02d5" providerId="ADAL" clId="{54A81D22-A45B-40EB-BA09-C85D3B857A82}" dt="2024-06-15T10:34:52.497" v="5910" actId="478"/>
          <ac:picMkLst>
            <pc:docMk/>
            <pc:sldMk cId="977345999" sldId="263"/>
            <ac:picMk id="10" creationId="{BCEF7999-6F04-43E9-9AB5-B5C1D96EA38E}"/>
          </ac:picMkLst>
        </pc:picChg>
        <pc:picChg chg="add del">
          <ac:chgData name="MARIA INMACULADA SANTAMARIA VALENZUELA" userId="ce49ef87-c7e3-4d0f-9bdf-fe69029b02d5" providerId="ADAL" clId="{54A81D22-A45B-40EB-BA09-C85D3B857A82}" dt="2024-06-12T15:11:44.674" v="830"/>
          <ac:picMkLst>
            <pc:docMk/>
            <pc:sldMk cId="977345999" sldId="263"/>
            <ac:picMk id="11" creationId="{00D906FC-62F7-43FF-AD4F-BA967FAFA038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6:58.761" v="6222" actId="478"/>
          <ac:picMkLst>
            <pc:docMk/>
            <pc:sldMk cId="977345999" sldId="263"/>
            <ac:picMk id="11" creationId="{CDD230FB-751F-4658-8FDB-B96376E0C83F}"/>
          </ac:picMkLst>
        </pc:picChg>
        <pc:picChg chg="add del">
          <ac:chgData name="MARIA INMACULADA SANTAMARIA VALENZUELA" userId="ce49ef87-c7e3-4d0f-9bdf-fe69029b02d5" providerId="ADAL" clId="{54A81D22-A45B-40EB-BA09-C85D3B857A82}" dt="2024-06-12T15:12:00.918" v="832"/>
          <ac:picMkLst>
            <pc:docMk/>
            <pc:sldMk cId="977345999" sldId="263"/>
            <ac:picMk id="12" creationId="{FD7F65D2-DB9A-43F9-A8E5-C6FB3A71DC2D}"/>
          </ac:picMkLst>
        </pc:picChg>
        <pc:picChg chg="add mod">
          <ac:chgData name="MARIA INMACULADA SANTAMARIA VALENZUELA" userId="ce49ef87-c7e3-4d0f-9bdf-fe69029b02d5" providerId="ADAL" clId="{54A81D22-A45B-40EB-BA09-C85D3B857A82}" dt="2024-06-15T10:13:00.026" v="5802" actId="692"/>
          <ac:picMkLst>
            <pc:docMk/>
            <pc:sldMk cId="977345999" sldId="263"/>
            <ac:picMk id="13" creationId="{21B31A16-41A3-41BC-B1CD-E6137ED58A5F}"/>
          </ac:picMkLst>
        </pc:picChg>
        <pc:picChg chg="del">
          <ac:chgData name="MARIA INMACULADA SANTAMARIA VALENZUELA" userId="ce49ef87-c7e3-4d0f-9bdf-fe69029b02d5" providerId="ADAL" clId="{54A81D22-A45B-40EB-BA09-C85D3B857A82}" dt="2024-06-12T15:07:34.335" v="765" actId="478"/>
          <ac:picMkLst>
            <pc:docMk/>
            <pc:sldMk cId="977345999" sldId="263"/>
            <ac:picMk id="2050" creationId="{F49266CD-2CDD-4D54-9ACA-5C7CFB394E79}"/>
          </ac:picMkLst>
        </pc:picChg>
      </pc:sldChg>
      <pc:sldChg chg="addSp delSp modSp add">
        <pc:chgData name="MARIA INMACULADA SANTAMARIA VALENZUELA" userId="ce49ef87-c7e3-4d0f-9bdf-fe69029b02d5" providerId="ADAL" clId="{54A81D22-A45B-40EB-BA09-C85D3B857A82}" dt="2024-06-21T10:56:53.739" v="6221" actId="478"/>
        <pc:sldMkLst>
          <pc:docMk/>
          <pc:sldMk cId="3208685193" sldId="264"/>
        </pc:sldMkLst>
        <pc:spChg chg="mod">
          <ac:chgData name="MARIA INMACULADA SANTAMARIA VALENZUELA" userId="ce49ef87-c7e3-4d0f-9bdf-fe69029b02d5" providerId="ADAL" clId="{54A81D22-A45B-40EB-BA09-C85D3B857A82}" dt="2024-06-12T15:13:01.183" v="867" actId="20577"/>
          <ac:spMkLst>
            <pc:docMk/>
            <pc:sldMk cId="3208685193" sldId="264"/>
            <ac:spMk id="2" creationId="{DBE38ABE-4B8A-4642-A7F3-C620C7AF3376}"/>
          </ac:spMkLst>
        </pc:spChg>
        <pc:spChg chg="add del">
          <ac:chgData name="MARIA INMACULADA SANTAMARIA VALENZUELA" userId="ce49ef87-c7e3-4d0f-9bdf-fe69029b02d5" providerId="ADAL" clId="{54A81D22-A45B-40EB-BA09-C85D3B857A82}" dt="2024-06-12T15:13:09.565" v="872"/>
          <ac:spMkLst>
            <pc:docMk/>
            <pc:sldMk cId="3208685193" sldId="264"/>
            <ac:spMk id="5" creationId="{D5014DA3-18A1-4E28-BBF7-6A0295E157D5}"/>
          </ac:spMkLst>
        </pc:spChg>
        <pc:spChg chg="add del">
          <ac:chgData name="MARIA INMACULADA SANTAMARIA VALENZUELA" userId="ce49ef87-c7e3-4d0f-9bdf-fe69029b02d5" providerId="ADAL" clId="{54A81D22-A45B-40EB-BA09-C85D3B857A82}" dt="2024-06-12T15:13:12.367" v="874"/>
          <ac:spMkLst>
            <pc:docMk/>
            <pc:sldMk cId="3208685193" sldId="264"/>
            <ac:spMk id="6" creationId="{3DB4EB71-7594-4F87-8F24-3A8E91A18024}"/>
          </ac:spMkLst>
        </pc:spChg>
        <pc:spChg chg="del">
          <ac:chgData name="MARIA INMACULADA SANTAMARIA VALENZUELA" userId="ce49ef87-c7e3-4d0f-9bdf-fe69029b02d5" providerId="ADAL" clId="{54A81D22-A45B-40EB-BA09-C85D3B857A82}" dt="2024-06-12T15:13:04.329" v="868" actId="478"/>
          <ac:spMkLst>
            <pc:docMk/>
            <pc:sldMk cId="3208685193" sldId="264"/>
            <ac:spMk id="9" creationId="{41442349-A096-4431-BD14-C6DB9D3240B4}"/>
          </ac:spMkLst>
        </pc:spChg>
        <pc:picChg chg="del">
          <ac:chgData name="MARIA INMACULADA SANTAMARIA VALENZUELA" userId="ce49ef87-c7e3-4d0f-9bdf-fe69029b02d5" providerId="ADAL" clId="{54A81D22-A45B-40EB-BA09-C85D3B857A82}" dt="2024-06-12T15:13:05.445" v="870" actId="478"/>
          <ac:picMkLst>
            <pc:docMk/>
            <pc:sldMk cId="3208685193" sldId="264"/>
            <ac:picMk id="7" creationId="{C235D348-CFD6-4CB4-8136-4BE3E493C508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6:53.739" v="6221" actId="478"/>
          <ac:picMkLst>
            <pc:docMk/>
            <pc:sldMk cId="3208685193" sldId="264"/>
            <ac:picMk id="8" creationId="{2054EA74-8DCA-4976-8D1C-7CB72852AEBB}"/>
          </ac:picMkLst>
        </pc:picChg>
        <pc:picChg chg="add del">
          <ac:chgData name="MARIA INMACULADA SANTAMARIA VALENZUELA" userId="ce49ef87-c7e3-4d0f-9bdf-fe69029b02d5" providerId="ADAL" clId="{54A81D22-A45B-40EB-BA09-C85D3B857A82}" dt="2024-06-15T11:05:12.830" v="5914"/>
          <ac:picMkLst>
            <pc:docMk/>
            <pc:sldMk cId="3208685193" sldId="264"/>
            <ac:picMk id="8" creationId="{BDC5B138-F9BB-41B2-AE66-90EA3C54FA62}"/>
          </ac:picMkLst>
        </pc:picChg>
        <pc:picChg chg="del">
          <ac:chgData name="MARIA INMACULADA SANTAMARIA VALENZUELA" userId="ce49ef87-c7e3-4d0f-9bdf-fe69029b02d5" providerId="ADAL" clId="{54A81D22-A45B-40EB-BA09-C85D3B857A82}" dt="2024-06-12T15:13:04.926" v="869" actId="478"/>
          <ac:picMkLst>
            <pc:docMk/>
            <pc:sldMk cId="3208685193" sldId="264"/>
            <ac:picMk id="8" creationId="{EE933260-6417-457A-AAAA-473EDD900FE7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6:51.198" v="6220" actId="478"/>
          <ac:picMkLst>
            <pc:docMk/>
            <pc:sldMk cId="3208685193" sldId="264"/>
            <ac:picMk id="9" creationId="{A24B11F1-6F88-4CBD-98F7-5DA63E3D1D17}"/>
          </ac:picMkLst>
        </pc:picChg>
        <pc:picChg chg="add mod">
          <ac:chgData name="MARIA INMACULADA SANTAMARIA VALENZUELA" userId="ce49ef87-c7e3-4d0f-9bdf-fe69029b02d5" providerId="ADAL" clId="{54A81D22-A45B-40EB-BA09-C85D3B857A82}" dt="2024-06-12T15:13:59.463" v="882" actId="14100"/>
          <ac:picMkLst>
            <pc:docMk/>
            <pc:sldMk cId="3208685193" sldId="264"/>
            <ac:picMk id="11" creationId="{91DE8C2D-E8C1-4AD8-8377-E7FCF1C2E913}"/>
          </ac:picMkLst>
        </pc:picChg>
        <pc:picChg chg="add mod">
          <ac:chgData name="MARIA INMACULADA SANTAMARIA VALENZUELA" userId="ce49ef87-c7e3-4d0f-9bdf-fe69029b02d5" providerId="ADAL" clId="{54A81D22-A45B-40EB-BA09-C85D3B857A82}" dt="2024-06-12T15:14:16.067" v="883" actId="1076"/>
          <ac:picMkLst>
            <pc:docMk/>
            <pc:sldMk cId="3208685193" sldId="264"/>
            <ac:picMk id="12" creationId="{3CD8D3CC-7EB8-44CF-8101-34D0BA37C235}"/>
          </ac:picMkLst>
        </pc:picChg>
        <pc:picChg chg="del">
          <ac:chgData name="MARIA INMACULADA SANTAMARIA VALENZUELA" userId="ce49ef87-c7e3-4d0f-9bdf-fe69029b02d5" providerId="ADAL" clId="{54A81D22-A45B-40EB-BA09-C85D3B857A82}" dt="2024-06-12T15:14:21.793" v="884" actId="478"/>
          <ac:picMkLst>
            <pc:docMk/>
            <pc:sldMk cId="3208685193" sldId="264"/>
            <ac:picMk id="13" creationId="{21B31A16-41A3-41BC-B1CD-E6137ED58A5F}"/>
          </ac:picMkLst>
        </pc:picChg>
        <pc:picChg chg="add mod">
          <ac:chgData name="MARIA INMACULADA SANTAMARIA VALENZUELA" userId="ce49ef87-c7e3-4d0f-9bdf-fe69029b02d5" providerId="ADAL" clId="{54A81D22-A45B-40EB-BA09-C85D3B857A82}" dt="2024-06-15T10:14:15.839" v="5803" actId="1076"/>
          <ac:picMkLst>
            <pc:docMk/>
            <pc:sldMk cId="3208685193" sldId="264"/>
            <ac:picMk id="14" creationId="{20C2268C-1E4E-4D0A-9EDE-ABAB1B166A9B}"/>
          </ac:picMkLst>
        </pc:picChg>
      </pc:sldChg>
      <pc:sldChg chg="addSp delSp modSp add ord">
        <pc:chgData name="MARIA INMACULADA SANTAMARIA VALENZUELA" userId="ce49ef87-c7e3-4d0f-9bdf-fe69029b02d5" providerId="ADAL" clId="{54A81D22-A45B-40EB-BA09-C85D3B857A82}" dt="2024-06-15T15:51:31.651" v="6133" actId="478"/>
        <pc:sldMkLst>
          <pc:docMk/>
          <pc:sldMk cId="3877908066" sldId="265"/>
        </pc:sldMkLst>
        <pc:spChg chg="mod">
          <ac:chgData name="MARIA INMACULADA SANTAMARIA VALENZUELA" userId="ce49ef87-c7e3-4d0f-9bdf-fe69029b02d5" providerId="ADAL" clId="{54A81D22-A45B-40EB-BA09-C85D3B857A82}" dt="2024-06-12T15:15:06.578" v="907" actId="20577"/>
          <ac:spMkLst>
            <pc:docMk/>
            <pc:sldMk cId="3877908066" sldId="265"/>
            <ac:spMk id="1289" creationId="{00000000-0000-0000-0000-000000000000}"/>
          </ac:spMkLst>
        </pc:spChg>
        <pc:spChg chg="mod">
          <ac:chgData name="MARIA INMACULADA SANTAMARIA VALENZUELA" userId="ce49ef87-c7e3-4d0f-9bdf-fe69029b02d5" providerId="ADAL" clId="{54A81D22-A45B-40EB-BA09-C85D3B857A82}" dt="2024-06-12T15:15:01.081" v="890" actId="20577"/>
          <ac:spMkLst>
            <pc:docMk/>
            <pc:sldMk cId="3877908066" sldId="265"/>
            <ac:spMk id="1290" creationId="{00000000-0000-0000-0000-000000000000}"/>
          </ac:spMkLst>
        </pc:spChg>
        <pc:picChg chg="add del mod">
          <ac:chgData name="MARIA INMACULADA SANTAMARIA VALENZUELA" userId="ce49ef87-c7e3-4d0f-9bdf-fe69029b02d5" providerId="ADAL" clId="{54A81D22-A45B-40EB-BA09-C85D3B857A82}" dt="2024-06-15T15:51:30.905" v="6132" actId="478"/>
          <ac:picMkLst>
            <pc:docMk/>
            <pc:sldMk cId="3877908066" sldId="265"/>
            <ac:picMk id="4" creationId="{A1E3DDD3-DAF3-4FDD-8311-D090444B56F6}"/>
          </ac:picMkLst>
        </pc:picChg>
        <pc:picChg chg="add del mod">
          <ac:chgData name="MARIA INMACULADA SANTAMARIA VALENZUELA" userId="ce49ef87-c7e3-4d0f-9bdf-fe69029b02d5" providerId="ADAL" clId="{54A81D22-A45B-40EB-BA09-C85D3B857A82}" dt="2024-06-15T15:51:31.651" v="6133" actId="478"/>
          <ac:picMkLst>
            <pc:docMk/>
            <pc:sldMk cId="3877908066" sldId="265"/>
            <ac:picMk id="5" creationId="{5C94E809-90D3-48FB-B0AA-A755A8FBBE52}"/>
          </ac:picMkLst>
        </pc:picChg>
        <pc:picChg chg="add del">
          <ac:chgData name="MARIA INMACULADA SANTAMARIA VALENZUELA" userId="ce49ef87-c7e3-4d0f-9bdf-fe69029b02d5" providerId="ADAL" clId="{54A81D22-A45B-40EB-BA09-C85D3B857A82}" dt="2024-06-15T15:51:23.038" v="6129" actId="478"/>
          <ac:picMkLst>
            <pc:docMk/>
            <pc:sldMk cId="3877908066" sldId="265"/>
            <ac:picMk id="6" creationId="{8C9713AF-05FC-4C47-9340-83C63117DEE7}"/>
          </ac:picMkLst>
        </pc:picChg>
        <pc:picChg chg="add del">
          <ac:chgData name="MARIA INMACULADA SANTAMARIA VALENZUELA" userId="ce49ef87-c7e3-4d0f-9bdf-fe69029b02d5" providerId="ADAL" clId="{54A81D22-A45B-40EB-BA09-C85D3B857A82}" dt="2024-06-15T15:51:21.993" v="6128" actId="478"/>
          <ac:picMkLst>
            <pc:docMk/>
            <pc:sldMk cId="3877908066" sldId="265"/>
            <ac:picMk id="7" creationId="{9434F80B-FA8E-4678-B4CA-01747801E0A3}"/>
          </ac:picMkLst>
        </pc:picChg>
      </pc:sldChg>
      <pc:sldChg chg="addSp delSp modSp add">
        <pc:chgData name="MARIA INMACULADA SANTAMARIA VALENZUELA" userId="ce49ef87-c7e3-4d0f-9bdf-fe69029b02d5" providerId="ADAL" clId="{54A81D22-A45B-40EB-BA09-C85D3B857A82}" dt="2024-06-21T10:55:35.222" v="6219" actId="478"/>
        <pc:sldMkLst>
          <pc:docMk/>
          <pc:sldMk cId="4281771773" sldId="266"/>
        </pc:sldMkLst>
        <pc:spChg chg="add mod">
          <ac:chgData name="MARIA INMACULADA SANTAMARIA VALENZUELA" userId="ce49ef87-c7e3-4d0f-9bdf-fe69029b02d5" providerId="ADAL" clId="{54A81D22-A45B-40EB-BA09-C85D3B857A82}" dt="2024-06-12T15:48:11.649" v="1328" actId="1076"/>
          <ac:spMkLst>
            <pc:docMk/>
            <pc:sldMk cId="4281771773" sldId="266"/>
            <ac:spMk id="2" creationId="{0B2479BF-E575-481D-9A63-346E7739E531}"/>
          </ac:spMkLst>
        </pc:spChg>
        <pc:spChg chg="mod">
          <ac:chgData name="MARIA INMACULADA SANTAMARIA VALENZUELA" userId="ce49ef87-c7e3-4d0f-9bdf-fe69029b02d5" providerId="ADAL" clId="{54A81D22-A45B-40EB-BA09-C85D3B857A82}" dt="2024-06-12T15:20:10.825" v="1034" actId="20577"/>
          <ac:spMkLst>
            <pc:docMk/>
            <pc:sldMk cId="4281771773" sldId="266"/>
            <ac:spMk id="4" creationId="{D87951A8-E69B-4D93-84C1-3902601542ED}"/>
          </ac:spMkLst>
        </pc:spChg>
        <pc:spChg chg="add mod">
          <ac:chgData name="MARIA INMACULADA SANTAMARIA VALENZUELA" userId="ce49ef87-c7e3-4d0f-9bdf-fe69029b02d5" providerId="ADAL" clId="{54A81D22-A45B-40EB-BA09-C85D3B857A82}" dt="2024-06-12T15:48:11.649" v="1328" actId="1076"/>
          <ac:spMkLst>
            <pc:docMk/>
            <pc:sldMk cId="4281771773" sldId="266"/>
            <ac:spMk id="5" creationId="{1968D573-F08B-4689-A672-A257CE455E39}"/>
          </ac:spMkLst>
        </pc:spChg>
        <pc:spChg chg="add mod ord">
          <ac:chgData name="MARIA INMACULADA SANTAMARIA VALENZUELA" userId="ce49ef87-c7e3-4d0f-9bdf-fe69029b02d5" providerId="ADAL" clId="{54A81D22-A45B-40EB-BA09-C85D3B857A82}" dt="2024-06-12T15:48:11.649" v="1328" actId="1076"/>
          <ac:spMkLst>
            <pc:docMk/>
            <pc:sldMk cId="4281771773" sldId="266"/>
            <ac:spMk id="6" creationId="{1242657B-80B4-4F50-A09C-1FF282210890}"/>
          </ac:spMkLst>
        </pc:spChg>
        <pc:spChg chg="add mod">
          <ac:chgData name="MARIA INMACULADA SANTAMARIA VALENZUELA" userId="ce49ef87-c7e3-4d0f-9bdf-fe69029b02d5" providerId="ADAL" clId="{54A81D22-A45B-40EB-BA09-C85D3B857A82}" dt="2024-06-12T15:48:11.649" v="1328" actId="1076"/>
          <ac:spMkLst>
            <pc:docMk/>
            <pc:sldMk cId="4281771773" sldId="266"/>
            <ac:spMk id="11" creationId="{F5D071F7-CC96-4187-BFF4-B9C8BC3B5E90}"/>
          </ac:spMkLst>
        </pc:spChg>
        <pc:spChg chg="mod">
          <ac:chgData name="MARIA INMACULADA SANTAMARIA VALENZUELA" userId="ce49ef87-c7e3-4d0f-9bdf-fe69029b02d5" providerId="ADAL" clId="{54A81D22-A45B-40EB-BA09-C85D3B857A82}" dt="2024-06-12T15:48:11.649" v="1328" actId="1076"/>
          <ac:spMkLst>
            <pc:docMk/>
            <pc:sldMk cId="4281771773" sldId="266"/>
            <ac:spMk id="13" creationId="{973C3306-57B4-4E6F-B4E2-F4FBF4697C87}"/>
          </ac:spMkLst>
        </pc:spChg>
        <pc:spChg chg="add mod">
          <ac:chgData name="MARIA INMACULADA SANTAMARIA VALENZUELA" userId="ce49ef87-c7e3-4d0f-9bdf-fe69029b02d5" providerId="ADAL" clId="{54A81D22-A45B-40EB-BA09-C85D3B857A82}" dt="2024-06-12T15:48:11.649" v="1328" actId="1076"/>
          <ac:spMkLst>
            <pc:docMk/>
            <pc:sldMk cId="4281771773" sldId="266"/>
            <ac:spMk id="14" creationId="{54442604-9E26-4273-8CCE-5714E7B84D63}"/>
          </ac:spMkLst>
        </pc:spChg>
        <pc:spChg chg="add mod">
          <ac:chgData name="MARIA INMACULADA SANTAMARIA VALENZUELA" userId="ce49ef87-c7e3-4d0f-9bdf-fe69029b02d5" providerId="ADAL" clId="{54A81D22-A45B-40EB-BA09-C85D3B857A82}" dt="2024-06-12T16:00:13.698" v="1727" actId="207"/>
          <ac:spMkLst>
            <pc:docMk/>
            <pc:sldMk cId="4281771773" sldId="266"/>
            <ac:spMk id="16" creationId="{845C7997-0D4E-4186-A785-5651ABB04F90}"/>
          </ac:spMkLst>
        </pc:spChg>
        <pc:spChg chg="add del mod ord">
          <ac:chgData name="MARIA INMACULADA SANTAMARIA VALENZUELA" userId="ce49ef87-c7e3-4d0f-9bdf-fe69029b02d5" providerId="ADAL" clId="{54A81D22-A45B-40EB-BA09-C85D3B857A82}" dt="2024-06-12T15:59:51.044" v="1724" actId="478"/>
          <ac:spMkLst>
            <pc:docMk/>
            <pc:sldMk cId="4281771773" sldId="266"/>
            <ac:spMk id="18" creationId="{87617516-662C-4A8C-8FE3-29208C1A24FF}"/>
          </ac:spMkLst>
        </pc:spChg>
        <pc:spChg chg="add del">
          <ac:chgData name="MARIA INMACULADA SANTAMARIA VALENZUELA" userId="ce49ef87-c7e3-4d0f-9bdf-fe69029b02d5" providerId="ADAL" clId="{54A81D22-A45B-40EB-BA09-C85D3B857A82}" dt="2024-06-12T15:52:42.803" v="1338" actId="478"/>
          <ac:spMkLst>
            <pc:docMk/>
            <pc:sldMk cId="4281771773" sldId="266"/>
            <ac:spMk id="19" creationId="{FF140B3E-4588-4EC5-9511-D8DF6056009F}"/>
          </ac:spMkLst>
        </pc:spChg>
        <pc:picChg chg="add del mod">
          <ac:chgData name="MARIA INMACULADA SANTAMARIA VALENZUELA" userId="ce49ef87-c7e3-4d0f-9bdf-fe69029b02d5" providerId="ADAL" clId="{54A81D22-A45B-40EB-BA09-C85D3B857A82}" dt="2024-06-12T15:46:41.695" v="1273" actId="478"/>
          <ac:picMkLst>
            <pc:docMk/>
            <pc:sldMk cId="4281771773" sldId="266"/>
            <ac:picMk id="7" creationId="{DA70A545-47AA-4051-A14D-D8D28B7040DC}"/>
          </ac:picMkLst>
        </pc:picChg>
        <pc:picChg chg="add del mod">
          <ac:chgData name="MARIA INMACULADA SANTAMARIA VALENZUELA" userId="ce49ef87-c7e3-4d0f-9bdf-fe69029b02d5" providerId="ADAL" clId="{54A81D22-A45B-40EB-BA09-C85D3B857A82}" dt="2024-06-12T15:18:22.315" v="960" actId="478"/>
          <ac:picMkLst>
            <pc:docMk/>
            <pc:sldMk cId="4281771773" sldId="266"/>
            <ac:picMk id="8" creationId="{F1C451F5-A231-4582-B320-C4AAD9622E50}"/>
          </ac:picMkLst>
        </pc:picChg>
        <pc:picChg chg="add mod">
          <ac:chgData name="MARIA INMACULADA SANTAMARIA VALENZUELA" userId="ce49ef87-c7e3-4d0f-9bdf-fe69029b02d5" providerId="ADAL" clId="{54A81D22-A45B-40EB-BA09-C85D3B857A82}" dt="2024-06-12T15:48:11.649" v="1328" actId="1076"/>
          <ac:picMkLst>
            <pc:docMk/>
            <pc:sldMk cId="4281771773" sldId="266"/>
            <ac:picMk id="9" creationId="{E51A849C-0A8D-4FD6-8F75-0C657A8AE522}"/>
          </ac:picMkLst>
        </pc:picChg>
        <pc:picChg chg="add mod">
          <ac:chgData name="MARIA INMACULADA SANTAMARIA VALENZUELA" userId="ce49ef87-c7e3-4d0f-9bdf-fe69029b02d5" providerId="ADAL" clId="{54A81D22-A45B-40EB-BA09-C85D3B857A82}" dt="2024-06-12T15:48:11.649" v="1328" actId="1076"/>
          <ac:picMkLst>
            <pc:docMk/>
            <pc:sldMk cId="4281771773" sldId="266"/>
            <ac:picMk id="10" creationId="{E5D89152-C32D-4EAB-82C7-485A0BC679B3}"/>
          </ac:picMkLst>
        </pc:picChg>
        <pc:picChg chg="add mod">
          <ac:chgData name="MARIA INMACULADA SANTAMARIA VALENZUELA" userId="ce49ef87-c7e3-4d0f-9bdf-fe69029b02d5" providerId="ADAL" clId="{54A81D22-A45B-40EB-BA09-C85D3B857A82}" dt="2024-06-12T15:48:11.649" v="1328" actId="1076"/>
          <ac:picMkLst>
            <pc:docMk/>
            <pc:sldMk cId="4281771773" sldId="266"/>
            <ac:picMk id="12" creationId="{F5B2E7D0-0647-40B5-8500-F1F335DAD708}"/>
          </ac:picMkLst>
        </pc:picChg>
        <pc:picChg chg="add mod">
          <ac:chgData name="MARIA INMACULADA SANTAMARIA VALENZUELA" userId="ce49ef87-c7e3-4d0f-9bdf-fe69029b02d5" providerId="ADAL" clId="{54A81D22-A45B-40EB-BA09-C85D3B857A82}" dt="2024-06-12T15:48:11.649" v="1328" actId="1076"/>
          <ac:picMkLst>
            <pc:docMk/>
            <pc:sldMk cId="4281771773" sldId="266"/>
            <ac:picMk id="15" creationId="{3776D2A6-6A61-43F2-B86A-6BFE68EE5F39}"/>
          </ac:picMkLst>
        </pc:picChg>
        <pc:picChg chg="add del">
          <ac:chgData name="MARIA INMACULADA SANTAMARIA VALENZUELA" userId="ce49ef87-c7e3-4d0f-9bdf-fe69029b02d5" providerId="ADAL" clId="{54A81D22-A45B-40EB-BA09-C85D3B857A82}" dt="2024-06-15T15:49:48.275" v="6110"/>
          <ac:picMkLst>
            <pc:docMk/>
            <pc:sldMk cId="4281771773" sldId="266"/>
            <ac:picMk id="17" creationId="{34BA33AC-A381-40BB-8FDB-909BE6D319BA}"/>
          </ac:picMkLst>
        </pc:picChg>
        <pc:picChg chg="add del">
          <ac:chgData name="MARIA INMACULADA SANTAMARIA VALENZUELA" userId="ce49ef87-c7e3-4d0f-9bdf-fe69029b02d5" providerId="ADAL" clId="{54A81D22-A45B-40EB-BA09-C85D3B857A82}" dt="2024-06-15T15:49:48.275" v="6110"/>
          <ac:picMkLst>
            <pc:docMk/>
            <pc:sldMk cId="4281771773" sldId="266"/>
            <ac:picMk id="18" creationId="{B36F0E58-E57A-4E56-A133-7A3BABB81CE9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5:35.222" v="6219" actId="478"/>
          <ac:picMkLst>
            <pc:docMk/>
            <pc:sldMk cId="4281771773" sldId="266"/>
            <ac:picMk id="19" creationId="{ADD25202-CBB5-4386-82EA-D6A181484E73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5:29.888" v="6218" actId="478"/>
          <ac:picMkLst>
            <pc:docMk/>
            <pc:sldMk cId="4281771773" sldId="266"/>
            <ac:picMk id="20" creationId="{9C69E2F7-112D-44BA-BE1F-405EB1FAC79E}"/>
          </ac:picMkLst>
        </pc:picChg>
        <pc:picChg chg="del">
          <ac:chgData name="MARIA INMACULADA SANTAMARIA VALENZUELA" userId="ce49ef87-c7e3-4d0f-9bdf-fe69029b02d5" providerId="ADAL" clId="{54A81D22-A45B-40EB-BA09-C85D3B857A82}" dt="2024-06-12T15:16:06.077" v="911" actId="478"/>
          <ac:picMkLst>
            <pc:docMk/>
            <pc:sldMk cId="4281771773" sldId="266"/>
            <ac:picMk id="1034" creationId="{59BB3C23-15EE-42AA-9405-4B3FDE2563FC}"/>
          </ac:picMkLst>
        </pc:picChg>
      </pc:sldChg>
      <pc:sldChg chg="addSp delSp modSp add">
        <pc:chgData name="MARIA INMACULADA SANTAMARIA VALENZUELA" userId="ce49ef87-c7e3-4d0f-9bdf-fe69029b02d5" providerId="ADAL" clId="{54A81D22-A45B-40EB-BA09-C85D3B857A82}" dt="2024-06-21T10:55:26.721" v="6217" actId="478"/>
        <pc:sldMkLst>
          <pc:docMk/>
          <pc:sldMk cId="2648489982" sldId="267"/>
        </pc:sldMkLst>
        <pc:spChg chg="del">
          <ac:chgData name="MARIA INMACULADA SANTAMARIA VALENZUELA" userId="ce49ef87-c7e3-4d0f-9bdf-fe69029b02d5" providerId="ADAL" clId="{54A81D22-A45B-40EB-BA09-C85D3B857A82}" dt="2024-06-12T15:52:53.844" v="1340" actId="478"/>
          <ac:spMkLst>
            <pc:docMk/>
            <pc:sldMk cId="2648489982" sldId="267"/>
            <ac:spMk id="2" creationId="{0B2479BF-E575-481D-9A63-346E7739E531}"/>
          </ac:spMkLst>
        </pc:spChg>
        <pc:spChg chg="del">
          <ac:chgData name="MARIA INMACULADA SANTAMARIA VALENZUELA" userId="ce49ef87-c7e3-4d0f-9bdf-fe69029b02d5" providerId="ADAL" clId="{54A81D22-A45B-40EB-BA09-C85D3B857A82}" dt="2024-06-12T15:52:53.844" v="1340" actId="478"/>
          <ac:spMkLst>
            <pc:docMk/>
            <pc:sldMk cId="2648489982" sldId="267"/>
            <ac:spMk id="5" creationId="{1968D573-F08B-4689-A672-A257CE455E39}"/>
          </ac:spMkLst>
        </pc:spChg>
        <pc:spChg chg="del">
          <ac:chgData name="MARIA INMACULADA SANTAMARIA VALENZUELA" userId="ce49ef87-c7e3-4d0f-9bdf-fe69029b02d5" providerId="ADAL" clId="{54A81D22-A45B-40EB-BA09-C85D3B857A82}" dt="2024-06-12T15:52:53.844" v="1340" actId="478"/>
          <ac:spMkLst>
            <pc:docMk/>
            <pc:sldMk cId="2648489982" sldId="267"/>
            <ac:spMk id="6" creationId="{1242657B-80B4-4F50-A09C-1FF282210890}"/>
          </ac:spMkLst>
        </pc:spChg>
        <pc:spChg chg="del">
          <ac:chgData name="MARIA INMACULADA SANTAMARIA VALENZUELA" userId="ce49ef87-c7e3-4d0f-9bdf-fe69029b02d5" providerId="ADAL" clId="{54A81D22-A45B-40EB-BA09-C85D3B857A82}" dt="2024-06-12T15:52:53.844" v="1340" actId="478"/>
          <ac:spMkLst>
            <pc:docMk/>
            <pc:sldMk cId="2648489982" sldId="267"/>
            <ac:spMk id="11" creationId="{F5D071F7-CC96-4187-BFF4-B9C8BC3B5E90}"/>
          </ac:spMkLst>
        </pc:spChg>
        <pc:spChg chg="del">
          <ac:chgData name="MARIA INMACULADA SANTAMARIA VALENZUELA" userId="ce49ef87-c7e3-4d0f-9bdf-fe69029b02d5" providerId="ADAL" clId="{54A81D22-A45B-40EB-BA09-C85D3B857A82}" dt="2024-06-12T15:52:53.844" v="1340" actId="478"/>
          <ac:spMkLst>
            <pc:docMk/>
            <pc:sldMk cId="2648489982" sldId="267"/>
            <ac:spMk id="13" creationId="{973C3306-57B4-4E6F-B4E2-F4FBF4697C87}"/>
          </ac:spMkLst>
        </pc:spChg>
        <pc:spChg chg="del">
          <ac:chgData name="MARIA INMACULADA SANTAMARIA VALENZUELA" userId="ce49ef87-c7e3-4d0f-9bdf-fe69029b02d5" providerId="ADAL" clId="{54A81D22-A45B-40EB-BA09-C85D3B857A82}" dt="2024-06-12T15:52:53.844" v="1340" actId="478"/>
          <ac:spMkLst>
            <pc:docMk/>
            <pc:sldMk cId="2648489982" sldId="267"/>
            <ac:spMk id="14" creationId="{54442604-9E26-4273-8CCE-5714E7B84D63}"/>
          </ac:spMkLst>
        </pc:spChg>
        <pc:spChg chg="del">
          <ac:chgData name="MARIA INMACULADA SANTAMARIA VALENZUELA" userId="ce49ef87-c7e3-4d0f-9bdf-fe69029b02d5" providerId="ADAL" clId="{54A81D22-A45B-40EB-BA09-C85D3B857A82}" dt="2024-06-12T15:52:53.844" v="1340" actId="478"/>
          <ac:spMkLst>
            <pc:docMk/>
            <pc:sldMk cId="2648489982" sldId="267"/>
            <ac:spMk id="16" creationId="{845C7997-0D4E-4186-A785-5651ABB04F90}"/>
          </ac:spMkLst>
        </pc:spChg>
        <pc:spChg chg="add del mod">
          <ac:chgData name="MARIA INMACULADA SANTAMARIA VALENZUELA" userId="ce49ef87-c7e3-4d0f-9bdf-fe69029b02d5" providerId="ADAL" clId="{54A81D22-A45B-40EB-BA09-C85D3B857A82}" dt="2024-06-12T15:55:18.666" v="1617"/>
          <ac:spMkLst>
            <pc:docMk/>
            <pc:sldMk cId="2648489982" sldId="267"/>
            <ac:spMk id="17" creationId="{242727CD-E5E1-46F3-88B0-830E5530EB53}"/>
          </ac:spMkLst>
        </pc:spChg>
        <pc:spChg chg="del">
          <ac:chgData name="MARIA INMACULADA SANTAMARIA VALENZUELA" userId="ce49ef87-c7e3-4d0f-9bdf-fe69029b02d5" providerId="ADAL" clId="{54A81D22-A45B-40EB-BA09-C85D3B857A82}" dt="2024-06-12T15:52:53.844" v="1340" actId="478"/>
          <ac:spMkLst>
            <pc:docMk/>
            <pc:sldMk cId="2648489982" sldId="267"/>
            <ac:spMk id="18" creationId="{87617516-662C-4A8C-8FE3-29208C1A24FF}"/>
          </ac:spMkLst>
        </pc:spChg>
        <pc:spChg chg="add mod">
          <ac:chgData name="MARIA INMACULADA SANTAMARIA VALENZUELA" userId="ce49ef87-c7e3-4d0f-9bdf-fe69029b02d5" providerId="ADAL" clId="{54A81D22-A45B-40EB-BA09-C85D3B857A82}" dt="2024-06-15T10:16:58.004" v="5850" actId="20577"/>
          <ac:spMkLst>
            <pc:docMk/>
            <pc:sldMk cId="2648489982" sldId="267"/>
            <ac:spMk id="19" creationId="{60656D0F-C177-4A50-AC61-8C6DC643B2AA}"/>
          </ac:spMkLst>
        </pc:spChg>
        <pc:spChg chg="add mod">
          <ac:chgData name="MARIA INMACULADA SANTAMARIA VALENZUELA" userId="ce49ef87-c7e3-4d0f-9bdf-fe69029b02d5" providerId="ADAL" clId="{54A81D22-A45B-40EB-BA09-C85D3B857A82}" dt="2024-06-15T10:15:21.866" v="5806" actId="20577"/>
          <ac:spMkLst>
            <pc:docMk/>
            <pc:sldMk cId="2648489982" sldId="267"/>
            <ac:spMk id="20" creationId="{95DCCEC2-99A1-40C6-99B9-4A7515EF7CD8}"/>
          </ac:spMkLst>
        </pc:spChg>
        <pc:picChg chg="add del">
          <ac:chgData name="MARIA INMACULADA SANTAMARIA VALENZUELA" userId="ce49ef87-c7e3-4d0f-9bdf-fe69029b02d5" providerId="ADAL" clId="{54A81D22-A45B-40EB-BA09-C85D3B857A82}" dt="2024-06-21T10:55:26.721" v="6217" actId="478"/>
          <ac:picMkLst>
            <pc:docMk/>
            <pc:sldMk cId="2648489982" sldId="267"/>
            <ac:picMk id="7" creationId="{7BEAE560-6F6D-4143-972C-273E9F78AE61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5:24.112" v="6216" actId="478"/>
          <ac:picMkLst>
            <pc:docMk/>
            <pc:sldMk cId="2648489982" sldId="267"/>
            <ac:picMk id="8" creationId="{0860D8D2-8207-4E11-BB92-32CA25441CF5}"/>
          </ac:picMkLst>
        </pc:picChg>
        <pc:picChg chg="del">
          <ac:chgData name="MARIA INMACULADA SANTAMARIA VALENZUELA" userId="ce49ef87-c7e3-4d0f-9bdf-fe69029b02d5" providerId="ADAL" clId="{54A81D22-A45B-40EB-BA09-C85D3B857A82}" dt="2024-06-12T15:52:53.844" v="1340" actId="478"/>
          <ac:picMkLst>
            <pc:docMk/>
            <pc:sldMk cId="2648489982" sldId="267"/>
            <ac:picMk id="9" creationId="{E51A849C-0A8D-4FD6-8F75-0C657A8AE522}"/>
          </ac:picMkLst>
        </pc:picChg>
        <pc:picChg chg="del">
          <ac:chgData name="MARIA INMACULADA SANTAMARIA VALENZUELA" userId="ce49ef87-c7e3-4d0f-9bdf-fe69029b02d5" providerId="ADAL" clId="{54A81D22-A45B-40EB-BA09-C85D3B857A82}" dt="2024-06-12T15:52:53.844" v="1340" actId="478"/>
          <ac:picMkLst>
            <pc:docMk/>
            <pc:sldMk cId="2648489982" sldId="267"/>
            <ac:picMk id="10" creationId="{E5D89152-C32D-4EAB-82C7-485A0BC679B3}"/>
          </ac:picMkLst>
        </pc:picChg>
        <pc:picChg chg="del">
          <ac:chgData name="MARIA INMACULADA SANTAMARIA VALENZUELA" userId="ce49ef87-c7e3-4d0f-9bdf-fe69029b02d5" providerId="ADAL" clId="{54A81D22-A45B-40EB-BA09-C85D3B857A82}" dt="2024-06-12T15:52:53.844" v="1340" actId="478"/>
          <ac:picMkLst>
            <pc:docMk/>
            <pc:sldMk cId="2648489982" sldId="267"/>
            <ac:picMk id="12" creationId="{F5B2E7D0-0647-40B5-8500-F1F335DAD708}"/>
          </ac:picMkLst>
        </pc:picChg>
        <pc:picChg chg="del">
          <ac:chgData name="MARIA INMACULADA SANTAMARIA VALENZUELA" userId="ce49ef87-c7e3-4d0f-9bdf-fe69029b02d5" providerId="ADAL" clId="{54A81D22-A45B-40EB-BA09-C85D3B857A82}" dt="2024-06-12T15:52:53.844" v="1340" actId="478"/>
          <ac:picMkLst>
            <pc:docMk/>
            <pc:sldMk cId="2648489982" sldId="267"/>
            <ac:picMk id="15" creationId="{3776D2A6-6A61-43F2-B86A-6BFE68EE5F39}"/>
          </ac:picMkLst>
        </pc:picChg>
        <pc:picChg chg="add mod">
          <ac:chgData name="MARIA INMACULADA SANTAMARIA VALENZUELA" userId="ce49ef87-c7e3-4d0f-9bdf-fe69029b02d5" providerId="ADAL" clId="{54A81D22-A45B-40EB-BA09-C85D3B857A82}" dt="2024-06-12T16:05:20.236" v="1990" actId="1076"/>
          <ac:picMkLst>
            <pc:docMk/>
            <pc:sldMk cId="2648489982" sldId="267"/>
            <ac:picMk id="4098" creationId="{263AB95C-573E-4F2D-A1E9-99673575C0D8}"/>
          </ac:picMkLst>
        </pc:picChg>
      </pc:sldChg>
      <pc:sldChg chg="addSp delSp modSp add ord">
        <pc:chgData name="MARIA INMACULADA SANTAMARIA VALENZUELA" userId="ce49ef87-c7e3-4d0f-9bdf-fe69029b02d5" providerId="ADAL" clId="{54A81D22-A45B-40EB-BA09-C85D3B857A82}" dt="2024-06-15T15:51:29.073" v="6131"/>
        <pc:sldMkLst>
          <pc:docMk/>
          <pc:sldMk cId="527641932" sldId="268"/>
        </pc:sldMkLst>
        <pc:spChg chg="mod">
          <ac:chgData name="MARIA INMACULADA SANTAMARIA VALENZUELA" userId="ce49ef87-c7e3-4d0f-9bdf-fe69029b02d5" providerId="ADAL" clId="{54A81D22-A45B-40EB-BA09-C85D3B857A82}" dt="2024-06-12T16:06:40.033" v="2022" actId="20577"/>
          <ac:spMkLst>
            <pc:docMk/>
            <pc:sldMk cId="527641932" sldId="268"/>
            <ac:spMk id="1289" creationId="{00000000-0000-0000-0000-000000000000}"/>
          </ac:spMkLst>
        </pc:spChg>
        <pc:spChg chg="mod">
          <ac:chgData name="MARIA INMACULADA SANTAMARIA VALENZUELA" userId="ce49ef87-c7e3-4d0f-9bdf-fe69029b02d5" providerId="ADAL" clId="{54A81D22-A45B-40EB-BA09-C85D3B857A82}" dt="2024-06-12T16:06:29.364" v="1998" actId="20577"/>
          <ac:spMkLst>
            <pc:docMk/>
            <pc:sldMk cId="527641932" sldId="268"/>
            <ac:spMk id="1290" creationId="{00000000-0000-0000-0000-000000000000}"/>
          </ac:spMkLst>
        </pc:spChg>
        <pc:picChg chg="add del">
          <ac:chgData name="MARIA INMACULADA SANTAMARIA VALENZUELA" userId="ce49ef87-c7e3-4d0f-9bdf-fe69029b02d5" providerId="ADAL" clId="{54A81D22-A45B-40EB-BA09-C85D3B857A82}" dt="2024-06-15T15:51:29.073" v="6131"/>
          <ac:picMkLst>
            <pc:docMk/>
            <pc:sldMk cId="527641932" sldId="268"/>
            <ac:picMk id="4" creationId="{AED8D1C5-BECA-4758-A7E0-0F6D0A4AAB3B}"/>
          </ac:picMkLst>
        </pc:picChg>
        <pc:picChg chg="add del">
          <ac:chgData name="MARIA INMACULADA SANTAMARIA VALENZUELA" userId="ce49ef87-c7e3-4d0f-9bdf-fe69029b02d5" providerId="ADAL" clId="{54A81D22-A45B-40EB-BA09-C85D3B857A82}" dt="2024-06-15T15:51:29.073" v="6131"/>
          <ac:picMkLst>
            <pc:docMk/>
            <pc:sldMk cId="527641932" sldId="268"/>
            <ac:picMk id="5" creationId="{09D7407B-0BC8-4DBF-AEDF-D6DF7C1D4313}"/>
          </ac:picMkLst>
        </pc:picChg>
      </pc:sldChg>
      <pc:sldChg chg="addSp delSp modSp add">
        <pc:chgData name="MARIA INMACULADA SANTAMARIA VALENZUELA" userId="ce49ef87-c7e3-4d0f-9bdf-fe69029b02d5" providerId="ADAL" clId="{54A81D22-A45B-40EB-BA09-C85D3B857A82}" dt="2024-06-21T10:59:35.720" v="6230" actId="1076"/>
        <pc:sldMkLst>
          <pc:docMk/>
          <pc:sldMk cId="2912239503" sldId="270"/>
        </pc:sldMkLst>
        <pc:spChg chg="add del mod">
          <ac:chgData name="MARIA INMACULADA SANTAMARIA VALENZUELA" userId="ce49ef87-c7e3-4d0f-9bdf-fe69029b02d5" providerId="ADAL" clId="{54A81D22-A45B-40EB-BA09-C85D3B857A82}" dt="2024-06-12T16:35:07.638" v="2659" actId="478"/>
          <ac:spMkLst>
            <pc:docMk/>
            <pc:sldMk cId="2912239503" sldId="270"/>
            <ac:spMk id="2" creationId="{1C0A412C-9958-4CC4-8001-21342C1AE1C9}"/>
          </ac:spMkLst>
        </pc:spChg>
        <pc:spChg chg="mod">
          <ac:chgData name="MARIA INMACULADA SANTAMARIA VALENZUELA" userId="ce49ef87-c7e3-4d0f-9bdf-fe69029b02d5" providerId="ADAL" clId="{54A81D22-A45B-40EB-BA09-C85D3B857A82}" dt="2024-06-12T16:42:52.110" v="2849" actId="20577"/>
          <ac:spMkLst>
            <pc:docMk/>
            <pc:sldMk cId="2912239503" sldId="270"/>
            <ac:spMk id="4" creationId="{D87951A8-E69B-4D93-84C1-3902601542ED}"/>
          </ac:spMkLst>
        </pc:spChg>
        <pc:spChg chg="add del mod">
          <ac:chgData name="MARIA INMACULADA SANTAMARIA VALENZUELA" userId="ce49ef87-c7e3-4d0f-9bdf-fe69029b02d5" providerId="ADAL" clId="{54A81D22-A45B-40EB-BA09-C85D3B857A82}" dt="2024-06-12T16:27:33.565" v="2102" actId="478"/>
          <ac:spMkLst>
            <pc:docMk/>
            <pc:sldMk cId="2912239503" sldId="270"/>
            <ac:spMk id="6" creationId="{7FB37CD8-77BA-4E1B-80C1-00E6D6E72B3A}"/>
          </ac:spMkLst>
        </pc:spChg>
        <pc:spChg chg="add mod">
          <ac:chgData name="MARIA INMACULADA SANTAMARIA VALENZUELA" userId="ce49ef87-c7e3-4d0f-9bdf-fe69029b02d5" providerId="ADAL" clId="{54A81D22-A45B-40EB-BA09-C85D3B857A82}" dt="2024-06-12T16:42:19.456" v="2818" actId="14100"/>
          <ac:spMkLst>
            <pc:docMk/>
            <pc:sldMk cId="2912239503" sldId="270"/>
            <ac:spMk id="8" creationId="{9D6F493E-A5CC-45DF-9B45-C5CBEA215271}"/>
          </ac:spMkLst>
        </pc:spChg>
        <pc:spChg chg="del">
          <ac:chgData name="MARIA INMACULADA SANTAMARIA VALENZUELA" userId="ce49ef87-c7e3-4d0f-9bdf-fe69029b02d5" providerId="ADAL" clId="{54A81D22-A45B-40EB-BA09-C85D3B857A82}" dt="2024-06-12T16:26:55.520" v="2083" actId="478"/>
          <ac:spMkLst>
            <pc:docMk/>
            <pc:sldMk cId="2912239503" sldId="270"/>
            <ac:spMk id="1071" creationId="{00000000-0000-0000-0000-000000000000}"/>
          </ac:spMkLst>
        </pc:spChg>
        <pc:graphicFrameChg chg="add mod modGraphic">
          <ac:chgData name="MARIA INMACULADA SANTAMARIA VALENZUELA" userId="ce49ef87-c7e3-4d0f-9bdf-fe69029b02d5" providerId="ADAL" clId="{54A81D22-A45B-40EB-BA09-C85D3B857A82}" dt="2024-06-15T13:25:29.481" v="5939" actId="14734"/>
          <ac:graphicFrameMkLst>
            <pc:docMk/>
            <pc:sldMk cId="2912239503" sldId="270"/>
            <ac:graphicFrameMk id="10" creationId="{8D6E2E4B-0E90-45E2-B092-7844D82E2E36}"/>
          </ac:graphicFrameMkLst>
        </pc:graphicFrameChg>
        <pc:picChg chg="add del">
          <ac:chgData name="MARIA INMACULADA SANTAMARIA VALENZUELA" userId="ce49ef87-c7e3-4d0f-9bdf-fe69029b02d5" providerId="ADAL" clId="{54A81D22-A45B-40EB-BA09-C85D3B857A82}" dt="2024-06-21T10:55:11.222" v="6213" actId="478"/>
          <ac:picMkLst>
            <pc:docMk/>
            <pc:sldMk cId="2912239503" sldId="270"/>
            <ac:picMk id="7" creationId="{7BC12DF1-3735-4E1E-8822-9A84ED6545D9}"/>
          </ac:picMkLst>
        </pc:picChg>
        <pc:picChg chg="add mod">
          <ac:chgData name="MARIA INMACULADA SANTAMARIA VALENZUELA" userId="ce49ef87-c7e3-4d0f-9bdf-fe69029b02d5" providerId="ADAL" clId="{54A81D22-A45B-40EB-BA09-C85D3B857A82}" dt="2024-06-21T10:59:35.720" v="6230" actId="1076"/>
          <ac:picMkLst>
            <pc:docMk/>
            <pc:sldMk cId="2912239503" sldId="270"/>
            <ac:picMk id="9" creationId="{C267413B-B7B5-4F35-94BC-8976BEF6D49E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5:09.009" v="6212" actId="478"/>
          <ac:picMkLst>
            <pc:docMk/>
            <pc:sldMk cId="2912239503" sldId="270"/>
            <ac:picMk id="11" creationId="{FAE9935B-32BC-40A2-BC22-0C1FD246CEE6}"/>
          </ac:picMkLst>
        </pc:picChg>
      </pc:sldChg>
      <pc:sldChg chg="addSp delSp modSp add">
        <pc:chgData name="MARIA INMACULADA SANTAMARIA VALENZUELA" userId="ce49ef87-c7e3-4d0f-9bdf-fe69029b02d5" providerId="ADAL" clId="{54A81D22-A45B-40EB-BA09-C85D3B857A82}" dt="2024-06-21T10:55:17.225" v="6215" actId="478"/>
        <pc:sldMkLst>
          <pc:docMk/>
          <pc:sldMk cId="2315784276" sldId="271"/>
        </pc:sldMkLst>
        <pc:spChg chg="mod">
          <ac:chgData name="MARIA INMACULADA SANTAMARIA VALENZUELA" userId="ce49ef87-c7e3-4d0f-9bdf-fe69029b02d5" providerId="ADAL" clId="{54A81D22-A45B-40EB-BA09-C85D3B857A82}" dt="2024-06-12T16:28:41.770" v="2167" actId="20577"/>
          <ac:spMkLst>
            <pc:docMk/>
            <pc:sldMk cId="2315784276" sldId="271"/>
            <ac:spMk id="4" creationId="{D87951A8-E69B-4D93-84C1-3902601542ED}"/>
          </ac:spMkLst>
        </pc:spChg>
        <pc:spChg chg="add mod">
          <ac:chgData name="MARIA INMACULADA SANTAMARIA VALENZUELA" userId="ce49ef87-c7e3-4d0f-9bdf-fe69029b02d5" providerId="ADAL" clId="{54A81D22-A45B-40EB-BA09-C85D3B857A82}" dt="2024-06-12T16:33:43.942" v="2591" actId="1076"/>
          <ac:spMkLst>
            <pc:docMk/>
            <pc:sldMk cId="2315784276" sldId="271"/>
            <ac:spMk id="8" creationId="{2798EDD0-C4F7-4733-9807-DE4F5BFEDC07}"/>
          </ac:spMkLst>
        </pc:spChg>
        <pc:graphicFrameChg chg="add mod modGraphic">
          <ac:chgData name="MARIA INMACULADA SANTAMARIA VALENZUELA" userId="ce49ef87-c7e3-4d0f-9bdf-fe69029b02d5" providerId="ADAL" clId="{54A81D22-A45B-40EB-BA09-C85D3B857A82}" dt="2024-06-12T16:32:47.620" v="2575" actId="2161"/>
          <ac:graphicFrameMkLst>
            <pc:docMk/>
            <pc:sldMk cId="2315784276" sldId="271"/>
            <ac:graphicFrameMk id="2" creationId="{C04E61EF-C93E-4739-999A-9314570CD21A}"/>
          </ac:graphicFrameMkLst>
        </pc:graphicFrameChg>
        <pc:picChg chg="add del">
          <ac:chgData name="MARIA INMACULADA SANTAMARIA VALENZUELA" userId="ce49ef87-c7e3-4d0f-9bdf-fe69029b02d5" providerId="ADAL" clId="{54A81D22-A45B-40EB-BA09-C85D3B857A82}" dt="2024-06-21T10:55:17.225" v="6215" actId="478"/>
          <ac:picMkLst>
            <pc:docMk/>
            <pc:sldMk cId="2315784276" sldId="271"/>
            <ac:picMk id="6" creationId="{02BA0B5D-8ABD-4047-83F6-5931FA8F624E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5:14.548" v="6214" actId="478"/>
          <ac:picMkLst>
            <pc:docMk/>
            <pc:sldMk cId="2315784276" sldId="271"/>
            <ac:picMk id="7" creationId="{654941C3-EFB9-486D-B962-00F21CFEC340}"/>
          </ac:picMkLst>
        </pc:picChg>
        <pc:picChg chg="del">
          <ac:chgData name="MARIA INMACULADA SANTAMARIA VALENZUELA" userId="ce49ef87-c7e3-4d0f-9bdf-fe69029b02d5" providerId="ADAL" clId="{54A81D22-A45B-40EB-BA09-C85D3B857A82}" dt="2024-06-12T16:28:36.292" v="2164" actId="478"/>
          <ac:picMkLst>
            <pc:docMk/>
            <pc:sldMk cId="2315784276" sldId="271"/>
            <ac:picMk id="14" creationId="{B8BEFEA2-A6A3-4540-930D-FE5494B03BD7}"/>
          </ac:picMkLst>
        </pc:picChg>
        <pc:picChg chg="del">
          <ac:chgData name="MARIA INMACULADA SANTAMARIA VALENZUELA" userId="ce49ef87-c7e3-4d0f-9bdf-fe69029b02d5" providerId="ADAL" clId="{54A81D22-A45B-40EB-BA09-C85D3B857A82}" dt="2024-06-12T16:28:37.176" v="2165" actId="478"/>
          <ac:picMkLst>
            <pc:docMk/>
            <pc:sldMk cId="2315784276" sldId="271"/>
            <ac:picMk id="16" creationId="{3B7BBDA6-2237-47DB-B9F6-99130EDFB540}"/>
          </ac:picMkLst>
        </pc:picChg>
        <pc:picChg chg="del">
          <ac:chgData name="MARIA INMACULADA SANTAMARIA VALENZUELA" userId="ce49ef87-c7e3-4d0f-9bdf-fe69029b02d5" providerId="ADAL" clId="{54A81D22-A45B-40EB-BA09-C85D3B857A82}" dt="2024-06-12T16:28:38.439" v="2166" actId="478"/>
          <ac:picMkLst>
            <pc:docMk/>
            <pc:sldMk cId="2315784276" sldId="271"/>
            <ac:picMk id="18" creationId="{F3016013-A12D-4E44-B5BD-3487539FC3DD}"/>
          </ac:picMkLst>
        </pc:picChg>
      </pc:sldChg>
      <pc:sldChg chg="addSp delSp modSp add del mod">
        <pc:chgData name="MARIA INMACULADA SANTAMARIA VALENZUELA" userId="ce49ef87-c7e3-4d0f-9bdf-fe69029b02d5" providerId="ADAL" clId="{54A81D22-A45B-40EB-BA09-C85D3B857A82}" dt="2024-06-21T10:55:05.962" v="6211" actId="478"/>
        <pc:sldMkLst>
          <pc:docMk/>
          <pc:sldMk cId="2003660720" sldId="272"/>
        </pc:sldMkLst>
        <pc:spChg chg="del mod">
          <ac:chgData name="MARIA INMACULADA SANTAMARIA VALENZUELA" userId="ce49ef87-c7e3-4d0f-9bdf-fe69029b02d5" providerId="ADAL" clId="{54A81D22-A45B-40EB-BA09-C85D3B857A82}" dt="2024-06-15T14:04:20.676" v="5943" actId="478"/>
          <ac:spMkLst>
            <pc:docMk/>
            <pc:sldMk cId="2003660720" sldId="272"/>
            <ac:spMk id="2" creationId="{1C0A412C-9958-4CC4-8001-21342C1AE1C9}"/>
          </ac:spMkLst>
        </pc:spChg>
        <pc:spChg chg="mod">
          <ac:chgData name="MARIA INMACULADA SANTAMARIA VALENZUELA" userId="ce49ef87-c7e3-4d0f-9bdf-fe69029b02d5" providerId="ADAL" clId="{54A81D22-A45B-40EB-BA09-C85D3B857A82}" dt="2024-06-12T16:43:06.865" v="2896" actId="20577"/>
          <ac:spMkLst>
            <pc:docMk/>
            <pc:sldMk cId="2003660720" sldId="272"/>
            <ac:spMk id="4" creationId="{D87951A8-E69B-4D93-84C1-3902601542ED}"/>
          </ac:spMkLst>
        </pc:spChg>
        <pc:spChg chg="add del mod">
          <ac:chgData name="MARIA INMACULADA SANTAMARIA VALENZUELA" userId="ce49ef87-c7e3-4d0f-9bdf-fe69029b02d5" providerId="ADAL" clId="{54A81D22-A45B-40EB-BA09-C85D3B857A82}" dt="2024-06-15T14:04:18.087" v="5942" actId="478"/>
          <ac:spMkLst>
            <pc:docMk/>
            <pc:sldMk cId="2003660720" sldId="272"/>
            <ac:spMk id="5" creationId="{A2477045-6CBA-4B6E-8330-7FC97248ACBF}"/>
          </ac:spMkLst>
        </pc:spChg>
        <pc:spChg chg="del">
          <ac:chgData name="MARIA INMACULADA SANTAMARIA VALENZUELA" userId="ce49ef87-c7e3-4d0f-9bdf-fe69029b02d5" providerId="ADAL" clId="{54A81D22-A45B-40EB-BA09-C85D3B857A82}" dt="2024-06-15T09:57:01.217" v="5790" actId="478"/>
          <ac:spMkLst>
            <pc:docMk/>
            <pc:sldMk cId="2003660720" sldId="272"/>
            <ac:spMk id="6" creationId="{34E00CDD-4B65-4621-9872-026414CBE2AF}"/>
          </ac:spMkLst>
        </pc:spChg>
        <pc:spChg chg="add del mod">
          <ac:chgData name="MARIA INMACULADA SANTAMARIA VALENZUELA" userId="ce49ef87-c7e3-4d0f-9bdf-fe69029b02d5" providerId="ADAL" clId="{54A81D22-A45B-40EB-BA09-C85D3B857A82}" dt="2024-06-15T14:04:18.087" v="5942" actId="478"/>
          <ac:spMkLst>
            <pc:docMk/>
            <pc:sldMk cId="2003660720" sldId="272"/>
            <ac:spMk id="7" creationId="{937F4A0A-04B4-4638-B6B5-60C82006172A}"/>
          </ac:spMkLst>
        </pc:spChg>
        <pc:spChg chg="add del mod">
          <ac:chgData name="MARIA INMACULADA SANTAMARIA VALENZUELA" userId="ce49ef87-c7e3-4d0f-9bdf-fe69029b02d5" providerId="ADAL" clId="{54A81D22-A45B-40EB-BA09-C85D3B857A82}" dt="2024-06-15T12:41:52.375" v="5938" actId="478"/>
          <ac:spMkLst>
            <pc:docMk/>
            <pc:sldMk cId="2003660720" sldId="272"/>
            <ac:spMk id="8" creationId="{6E6F2AB0-A665-47E8-88E5-1D6C35B4D966}"/>
          </ac:spMkLst>
        </pc:spChg>
        <pc:spChg chg="del">
          <ac:chgData name="MARIA INMACULADA SANTAMARIA VALENZUELA" userId="ce49ef87-c7e3-4d0f-9bdf-fe69029b02d5" providerId="ADAL" clId="{54A81D22-A45B-40EB-BA09-C85D3B857A82}" dt="2024-06-12T16:42:30.727" v="2820" actId="478"/>
          <ac:spMkLst>
            <pc:docMk/>
            <pc:sldMk cId="2003660720" sldId="272"/>
            <ac:spMk id="8" creationId="{9D6F493E-A5CC-45DF-9B45-C5CBEA215271}"/>
          </ac:spMkLst>
        </pc:spChg>
        <pc:spChg chg="add del mod">
          <ac:chgData name="MARIA INMACULADA SANTAMARIA VALENZUELA" userId="ce49ef87-c7e3-4d0f-9bdf-fe69029b02d5" providerId="ADAL" clId="{54A81D22-A45B-40EB-BA09-C85D3B857A82}" dt="2024-06-15T14:04:18.087" v="5942" actId="478"/>
          <ac:spMkLst>
            <pc:docMk/>
            <pc:sldMk cId="2003660720" sldId="272"/>
            <ac:spMk id="10" creationId="{FA44C472-6F5A-4FE3-8C87-4945BE2F1790}"/>
          </ac:spMkLst>
        </pc:spChg>
        <pc:spChg chg="add del mod">
          <ac:chgData name="MARIA INMACULADA SANTAMARIA VALENZUELA" userId="ce49ef87-c7e3-4d0f-9bdf-fe69029b02d5" providerId="ADAL" clId="{54A81D22-A45B-40EB-BA09-C85D3B857A82}" dt="2024-06-15T14:04:18.087" v="5942" actId="478"/>
          <ac:spMkLst>
            <pc:docMk/>
            <pc:sldMk cId="2003660720" sldId="272"/>
            <ac:spMk id="11" creationId="{85F62796-04E8-40EC-9622-B38386E4BC1D}"/>
          </ac:spMkLst>
        </pc:spChg>
        <pc:spChg chg="add del mod">
          <ac:chgData name="MARIA INMACULADA SANTAMARIA VALENZUELA" userId="ce49ef87-c7e3-4d0f-9bdf-fe69029b02d5" providerId="ADAL" clId="{54A81D22-A45B-40EB-BA09-C85D3B857A82}" dt="2024-06-15T14:04:18.087" v="5942" actId="478"/>
          <ac:spMkLst>
            <pc:docMk/>
            <pc:sldMk cId="2003660720" sldId="272"/>
            <ac:spMk id="12" creationId="{319ECA14-21CA-4210-9BEB-51ED8BEC7AEA}"/>
          </ac:spMkLst>
        </pc:spChg>
        <pc:spChg chg="add del mod">
          <ac:chgData name="MARIA INMACULADA SANTAMARIA VALENZUELA" userId="ce49ef87-c7e3-4d0f-9bdf-fe69029b02d5" providerId="ADAL" clId="{54A81D22-A45B-40EB-BA09-C85D3B857A82}" dt="2024-06-15T14:04:18.087" v="5942" actId="478"/>
          <ac:spMkLst>
            <pc:docMk/>
            <pc:sldMk cId="2003660720" sldId="272"/>
            <ac:spMk id="13" creationId="{A2A4FDD2-0DB6-4D9C-B21F-A3F6737B631B}"/>
          </ac:spMkLst>
        </pc:spChg>
        <pc:graphicFrameChg chg="add mod">
          <ac:chgData name="MARIA INMACULADA SANTAMARIA VALENZUELA" userId="ce49ef87-c7e3-4d0f-9bdf-fe69029b02d5" providerId="ADAL" clId="{54A81D22-A45B-40EB-BA09-C85D3B857A82}" dt="2024-06-15T14:25:13.284" v="6091" actId="14100"/>
          <ac:graphicFrameMkLst>
            <pc:docMk/>
            <pc:sldMk cId="2003660720" sldId="272"/>
            <ac:graphicFrameMk id="14" creationId="{FDF2DAB4-3501-45CE-A423-879F3C609246}"/>
          </ac:graphicFrameMkLst>
        </pc:graphicFrameChg>
        <pc:graphicFrameChg chg="add mod modGraphic">
          <ac:chgData name="MARIA INMACULADA SANTAMARIA VALENZUELA" userId="ce49ef87-c7e3-4d0f-9bdf-fe69029b02d5" providerId="ADAL" clId="{54A81D22-A45B-40EB-BA09-C85D3B857A82}" dt="2024-06-15T14:41:42.790" v="6105" actId="14734"/>
          <ac:graphicFrameMkLst>
            <pc:docMk/>
            <pc:sldMk cId="2003660720" sldId="272"/>
            <ac:graphicFrameMk id="15" creationId="{7AB1420A-3F0F-47DF-B09A-63B89D00386E}"/>
          </ac:graphicFrameMkLst>
        </pc:graphicFrameChg>
        <pc:picChg chg="del">
          <ac:chgData name="MARIA INMACULADA SANTAMARIA VALENZUELA" userId="ce49ef87-c7e3-4d0f-9bdf-fe69029b02d5" providerId="ADAL" clId="{54A81D22-A45B-40EB-BA09-C85D3B857A82}" dt="2024-06-12T16:42:33.166" v="2821" actId="478"/>
          <ac:picMkLst>
            <pc:docMk/>
            <pc:sldMk cId="2003660720" sldId="272"/>
            <ac:picMk id="9" creationId="{C267413B-B7B5-4F35-94BC-8976BEF6D49E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5:05.962" v="6211" actId="478"/>
          <ac:picMkLst>
            <pc:docMk/>
            <pc:sldMk cId="2003660720" sldId="272"/>
            <ac:picMk id="16" creationId="{277B6FB3-5467-4429-A1A5-29E4F34E5284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5:03.970" v="6210" actId="478"/>
          <ac:picMkLst>
            <pc:docMk/>
            <pc:sldMk cId="2003660720" sldId="272"/>
            <ac:picMk id="17" creationId="{D48B61F3-B5E7-4BC0-9A8B-08A9A6555CF2}"/>
          </ac:picMkLst>
        </pc:picChg>
      </pc:sldChg>
      <pc:sldChg chg="modSp add">
        <pc:chgData name="MARIA INMACULADA SANTAMARIA VALENZUELA" userId="ce49ef87-c7e3-4d0f-9bdf-fe69029b02d5" providerId="ADAL" clId="{54A81D22-A45B-40EB-BA09-C85D3B857A82}" dt="2024-06-12T17:12:56.047" v="4412" actId="20577"/>
        <pc:sldMkLst>
          <pc:docMk/>
          <pc:sldMk cId="884614851" sldId="274"/>
        </pc:sldMkLst>
        <pc:spChg chg="mod">
          <ac:chgData name="MARIA INMACULADA SANTAMARIA VALENZUELA" userId="ce49ef87-c7e3-4d0f-9bdf-fe69029b02d5" providerId="ADAL" clId="{54A81D22-A45B-40EB-BA09-C85D3B857A82}" dt="2024-06-12T17:12:56.047" v="4412" actId="20577"/>
          <ac:spMkLst>
            <pc:docMk/>
            <pc:sldMk cId="884614851" sldId="274"/>
            <ac:spMk id="1289" creationId="{00000000-0000-0000-0000-000000000000}"/>
          </ac:spMkLst>
        </pc:spChg>
        <pc:spChg chg="mod">
          <ac:chgData name="MARIA INMACULADA SANTAMARIA VALENZUELA" userId="ce49ef87-c7e3-4d0f-9bdf-fe69029b02d5" providerId="ADAL" clId="{54A81D22-A45B-40EB-BA09-C85D3B857A82}" dt="2024-06-12T17:12:45.779" v="4383" actId="20577"/>
          <ac:spMkLst>
            <pc:docMk/>
            <pc:sldMk cId="884614851" sldId="274"/>
            <ac:spMk id="1290" creationId="{00000000-0000-0000-0000-000000000000}"/>
          </ac:spMkLst>
        </pc:spChg>
      </pc:sldChg>
      <pc:sldChg chg="addSp delSp modSp add ord">
        <pc:chgData name="MARIA INMACULADA SANTAMARIA VALENZUELA" userId="ce49ef87-c7e3-4d0f-9bdf-fe69029b02d5" providerId="ADAL" clId="{54A81D22-A45B-40EB-BA09-C85D3B857A82}" dt="2024-06-21T10:54:50.416" v="6207" actId="478"/>
        <pc:sldMkLst>
          <pc:docMk/>
          <pc:sldMk cId="83198233" sldId="275"/>
        </pc:sldMkLst>
        <pc:spChg chg="add mod">
          <ac:chgData name="MARIA INMACULADA SANTAMARIA VALENZUELA" userId="ce49ef87-c7e3-4d0f-9bdf-fe69029b02d5" providerId="ADAL" clId="{54A81D22-A45B-40EB-BA09-C85D3B857A82}" dt="2024-06-12T17:40:11.396" v="5381" actId="1076"/>
          <ac:spMkLst>
            <pc:docMk/>
            <pc:sldMk cId="83198233" sldId="275"/>
            <ac:spMk id="8" creationId="{CED0A628-96AD-4B82-81C8-586493B9941D}"/>
          </ac:spMkLst>
        </pc:spChg>
        <pc:spChg chg="add mod">
          <ac:chgData name="MARIA INMACULADA SANTAMARIA VALENZUELA" userId="ce49ef87-c7e3-4d0f-9bdf-fe69029b02d5" providerId="ADAL" clId="{54A81D22-A45B-40EB-BA09-C85D3B857A82}" dt="2024-06-12T17:40:58.224" v="5429" actId="20577"/>
          <ac:spMkLst>
            <pc:docMk/>
            <pc:sldMk cId="83198233" sldId="275"/>
            <ac:spMk id="9" creationId="{FEFDD1C7-BFFE-4FBE-9794-4CAB45976617}"/>
          </ac:spMkLst>
        </pc:spChg>
        <pc:spChg chg="add mod">
          <ac:chgData name="MARIA INMACULADA SANTAMARIA VALENZUELA" userId="ce49ef87-c7e3-4d0f-9bdf-fe69029b02d5" providerId="ADAL" clId="{54A81D22-A45B-40EB-BA09-C85D3B857A82}" dt="2024-06-12T17:41:10.338" v="5434" actId="1076"/>
          <ac:spMkLst>
            <pc:docMk/>
            <pc:sldMk cId="83198233" sldId="275"/>
            <ac:spMk id="10" creationId="{38E81A59-38CC-408E-B321-D2EF099E258F}"/>
          </ac:spMkLst>
        </pc:spChg>
        <pc:spChg chg="del">
          <ac:chgData name="MARIA INMACULADA SANTAMARIA VALENZUELA" userId="ce49ef87-c7e3-4d0f-9bdf-fe69029b02d5" providerId="ADAL" clId="{54A81D22-A45B-40EB-BA09-C85D3B857A82}" dt="2024-06-12T17:13:08.847" v="4415" actId="478"/>
          <ac:spMkLst>
            <pc:docMk/>
            <pc:sldMk cId="83198233" sldId="275"/>
            <ac:spMk id="14" creationId="{E7027F0C-BFFC-42D5-A511-7B682871F6DA}"/>
          </ac:spMkLst>
        </pc:spChg>
        <pc:spChg chg="del">
          <ac:chgData name="MARIA INMACULADA SANTAMARIA VALENZUELA" userId="ce49ef87-c7e3-4d0f-9bdf-fe69029b02d5" providerId="ADAL" clId="{54A81D22-A45B-40EB-BA09-C85D3B857A82}" dt="2024-06-12T17:13:10.360" v="4416" actId="478"/>
          <ac:spMkLst>
            <pc:docMk/>
            <pc:sldMk cId="83198233" sldId="275"/>
            <ac:spMk id="15" creationId="{E1312EA0-9739-4F9B-BAEF-50273D15C3CC}"/>
          </ac:spMkLst>
        </pc:spChg>
        <pc:spChg chg="del">
          <ac:chgData name="MARIA INMACULADA SANTAMARIA VALENZUELA" userId="ce49ef87-c7e3-4d0f-9bdf-fe69029b02d5" providerId="ADAL" clId="{54A81D22-A45B-40EB-BA09-C85D3B857A82}" dt="2024-06-12T17:13:14.174" v="4418" actId="478"/>
          <ac:spMkLst>
            <pc:docMk/>
            <pc:sldMk cId="83198233" sldId="275"/>
            <ac:spMk id="17" creationId="{69FD61D3-5B34-4A82-974C-C3199C6F3B14}"/>
          </ac:spMkLst>
        </pc:spChg>
        <pc:picChg chg="add del">
          <ac:chgData name="MARIA INMACULADA SANTAMARIA VALENZUELA" userId="ce49ef87-c7e3-4d0f-9bdf-fe69029b02d5" providerId="ADAL" clId="{54A81D22-A45B-40EB-BA09-C85D3B857A82}" dt="2024-06-21T10:54:50.416" v="6207" actId="478"/>
          <ac:picMkLst>
            <pc:docMk/>
            <pc:sldMk cId="83198233" sldId="275"/>
            <ac:picMk id="7" creationId="{DFDAE22B-820A-4C62-95BB-44EB9BCE70FD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48.221" v="6206" actId="478"/>
          <ac:picMkLst>
            <pc:docMk/>
            <pc:sldMk cId="83198233" sldId="275"/>
            <ac:picMk id="11" creationId="{C796DC28-8AA5-40B8-A858-D688B2994B3B}"/>
          </ac:picMkLst>
        </pc:picChg>
        <pc:picChg chg="del">
          <ac:chgData name="MARIA INMACULADA SANTAMARIA VALENZUELA" userId="ce49ef87-c7e3-4d0f-9bdf-fe69029b02d5" providerId="ADAL" clId="{54A81D22-A45B-40EB-BA09-C85D3B857A82}" dt="2024-06-12T17:13:11.905" v="4417" actId="478"/>
          <ac:picMkLst>
            <pc:docMk/>
            <pc:sldMk cId="83198233" sldId="275"/>
            <ac:picMk id="16" creationId="{77DC1943-6D7A-44B5-876F-9A1E315E2499}"/>
          </ac:picMkLst>
        </pc:picChg>
      </pc:sldChg>
      <pc:sldChg chg="addSp modSp add ord addCm modCm">
        <pc:chgData name="MARIA INMACULADA SANTAMARIA VALENZUELA" userId="ce49ef87-c7e3-4d0f-9bdf-fe69029b02d5" providerId="ADAL" clId="{54A81D22-A45B-40EB-BA09-C85D3B857A82}" dt="2024-06-13T15:25:04.644" v="5436"/>
        <pc:sldMkLst>
          <pc:docMk/>
          <pc:sldMk cId="3148100470" sldId="276"/>
        </pc:sldMkLst>
        <pc:spChg chg="mod">
          <ac:chgData name="MARIA INMACULADA SANTAMARIA VALENZUELA" userId="ce49ef87-c7e3-4d0f-9bdf-fe69029b02d5" providerId="ADAL" clId="{54A81D22-A45B-40EB-BA09-C85D3B857A82}" dt="2024-06-12T17:30:46.264" v="5177" actId="20577"/>
          <ac:spMkLst>
            <pc:docMk/>
            <pc:sldMk cId="3148100470" sldId="276"/>
            <ac:spMk id="1289" creationId="{00000000-0000-0000-0000-000000000000}"/>
          </ac:spMkLst>
        </pc:spChg>
        <pc:spChg chg="mod">
          <ac:chgData name="MARIA INMACULADA SANTAMARIA VALENZUELA" userId="ce49ef87-c7e3-4d0f-9bdf-fe69029b02d5" providerId="ADAL" clId="{54A81D22-A45B-40EB-BA09-C85D3B857A82}" dt="2024-06-12T17:30:12.521" v="5150" actId="20577"/>
          <ac:spMkLst>
            <pc:docMk/>
            <pc:sldMk cId="3148100470" sldId="276"/>
            <ac:spMk id="1290" creationId="{00000000-0000-0000-0000-000000000000}"/>
          </ac:spMkLst>
        </pc:spChg>
        <pc:picChg chg="add mod">
          <ac:chgData name="MARIA INMACULADA SANTAMARIA VALENZUELA" userId="ce49ef87-c7e3-4d0f-9bdf-fe69029b02d5" providerId="ADAL" clId="{54A81D22-A45B-40EB-BA09-C85D3B857A82}" dt="2024-06-12T17:35:14.145" v="5319" actId="1076"/>
          <ac:picMkLst>
            <pc:docMk/>
            <pc:sldMk cId="3148100470" sldId="276"/>
            <ac:picMk id="3" creationId="{B22927CB-871E-4D65-BBCA-CA22705AC5A0}"/>
          </ac:picMkLst>
        </pc:picChg>
      </pc:sldChg>
      <pc:sldChg chg="addSp delSp modSp add ord">
        <pc:chgData name="MARIA INMACULADA SANTAMARIA VALENZUELA" userId="ce49ef87-c7e3-4d0f-9bdf-fe69029b02d5" providerId="ADAL" clId="{54A81D22-A45B-40EB-BA09-C85D3B857A82}" dt="2024-06-21T10:54:44.790" v="6205" actId="478"/>
        <pc:sldMkLst>
          <pc:docMk/>
          <pc:sldMk cId="2928084108" sldId="278"/>
        </pc:sldMkLst>
        <pc:spChg chg="mod">
          <ac:chgData name="MARIA INMACULADA SANTAMARIA VALENZUELA" userId="ce49ef87-c7e3-4d0f-9bdf-fe69029b02d5" providerId="ADAL" clId="{54A81D22-A45B-40EB-BA09-C85D3B857A82}" dt="2024-06-12T17:30:55.845" v="5197" actId="20577"/>
          <ac:spMkLst>
            <pc:docMk/>
            <pc:sldMk cId="2928084108" sldId="278"/>
            <ac:spMk id="4" creationId="{D87951A8-E69B-4D93-84C1-3902601542ED}"/>
          </ac:spMkLst>
        </pc:spChg>
        <pc:spChg chg="add mod">
          <ac:chgData name="MARIA INMACULADA SANTAMARIA VALENZUELA" userId="ce49ef87-c7e3-4d0f-9bdf-fe69029b02d5" providerId="ADAL" clId="{54A81D22-A45B-40EB-BA09-C85D3B857A82}" dt="2024-06-12T17:31:07.082" v="5199" actId="1076"/>
          <ac:spMkLst>
            <pc:docMk/>
            <pc:sldMk cId="2928084108" sldId="278"/>
            <ac:spMk id="5" creationId="{25C17565-E3FE-4358-BAEC-1E529199BFE2}"/>
          </ac:spMkLst>
        </pc:spChg>
        <pc:spChg chg="add mod">
          <ac:chgData name="MARIA INMACULADA SANTAMARIA VALENZUELA" userId="ce49ef87-c7e3-4d0f-9bdf-fe69029b02d5" providerId="ADAL" clId="{54A81D22-A45B-40EB-BA09-C85D3B857A82}" dt="2024-06-12T17:31:07.082" v="5199" actId="1076"/>
          <ac:spMkLst>
            <pc:docMk/>
            <pc:sldMk cId="2928084108" sldId="278"/>
            <ac:spMk id="7" creationId="{7C00176A-9734-48F6-AA88-0A8004A27F62}"/>
          </ac:spMkLst>
        </pc:spChg>
        <pc:spChg chg="del mod">
          <ac:chgData name="MARIA INMACULADA SANTAMARIA VALENZUELA" userId="ce49ef87-c7e3-4d0f-9bdf-fe69029b02d5" providerId="ADAL" clId="{54A81D22-A45B-40EB-BA09-C85D3B857A82}" dt="2024-06-12T17:30:07.834" v="5146"/>
          <ac:spMkLst>
            <pc:docMk/>
            <pc:sldMk cId="2928084108" sldId="278"/>
            <ac:spMk id="8" creationId="{CED0A628-96AD-4B82-81C8-586493B9941D}"/>
          </ac:spMkLst>
        </pc:spChg>
        <pc:picChg chg="add mod">
          <ac:chgData name="MARIA INMACULADA SANTAMARIA VALENZUELA" userId="ce49ef87-c7e3-4d0f-9bdf-fe69029b02d5" providerId="ADAL" clId="{54A81D22-A45B-40EB-BA09-C85D3B857A82}" dt="2024-06-12T17:31:07.082" v="5199" actId="1076"/>
          <ac:picMkLst>
            <pc:docMk/>
            <pc:sldMk cId="2928084108" sldId="278"/>
            <ac:picMk id="9" creationId="{BDBBB47A-1398-44C0-A4EE-2E1B2272DB4F}"/>
          </ac:picMkLst>
        </pc:picChg>
        <pc:picChg chg="add mod">
          <ac:chgData name="MARIA INMACULADA SANTAMARIA VALENZUELA" userId="ce49ef87-c7e3-4d0f-9bdf-fe69029b02d5" providerId="ADAL" clId="{54A81D22-A45B-40EB-BA09-C85D3B857A82}" dt="2024-06-12T17:31:07.082" v="5199" actId="1076"/>
          <ac:picMkLst>
            <pc:docMk/>
            <pc:sldMk cId="2928084108" sldId="278"/>
            <ac:picMk id="10" creationId="{4E86B81F-5CA5-4AEC-AB8D-0D6803710429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44.790" v="6205" actId="478"/>
          <ac:picMkLst>
            <pc:docMk/>
            <pc:sldMk cId="2928084108" sldId="278"/>
            <ac:picMk id="11" creationId="{9B4FCF52-B5C0-45CF-91E2-20CEE32675C3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42.125" v="6204" actId="478"/>
          <ac:picMkLst>
            <pc:docMk/>
            <pc:sldMk cId="2928084108" sldId="278"/>
            <ac:picMk id="12" creationId="{7CD63EFA-8825-4D79-9487-7EE867775706}"/>
          </ac:picMkLst>
        </pc:picChg>
        <pc:cxnChg chg="add mod">
          <ac:chgData name="MARIA INMACULADA SANTAMARIA VALENZUELA" userId="ce49ef87-c7e3-4d0f-9bdf-fe69029b02d5" providerId="ADAL" clId="{54A81D22-A45B-40EB-BA09-C85D3B857A82}" dt="2024-06-12T17:31:07.082" v="5199" actId="1076"/>
          <ac:cxnSpMkLst>
            <pc:docMk/>
            <pc:sldMk cId="2928084108" sldId="278"/>
            <ac:cxnSpMk id="6" creationId="{30C489BF-7FA5-4C36-8E22-5BB948CCD858}"/>
          </ac:cxnSpMkLst>
        </pc:cxnChg>
      </pc:sldChg>
      <pc:sldChg chg="addSp delSp modSp add">
        <pc:chgData name="MARIA INMACULADA SANTAMARIA VALENZUELA" userId="ce49ef87-c7e3-4d0f-9bdf-fe69029b02d5" providerId="ADAL" clId="{54A81D22-A45B-40EB-BA09-C85D3B857A82}" dt="2024-06-21T10:54:12.662" v="6197" actId="478"/>
        <pc:sldMkLst>
          <pc:docMk/>
          <pc:sldMk cId="592227259" sldId="279"/>
        </pc:sldMkLst>
        <pc:spChg chg="mod">
          <ac:chgData name="MARIA INMACULADA SANTAMARIA VALENZUELA" userId="ce49ef87-c7e3-4d0f-9bdf-fe69029b02d5" providerId="ADAL" clId="{54A81D22-A45B-40EB-BA09-C85D3B857A82}" dt="2024-06-12T17:31:25.822" v="5222" actId="20577"/>
          <ac:spMkLst>
            <pc:docMk/>
            <pc:sldMk cId="592227259" sldId="279"/>
            <ac:spMk id="4" creationId="{D87951A8-E69B-4D93-84C1-3902601542ED}"/>
          </ac:spMkLst>
        </pc:spChg>
        <pc:spChg chg="del">
          <ac:chgData name="MARIA INMACULADA SANTAMARIA VALENZUELA" userId="ce49ef87-c7e3-4d0f-9bdf-fe69029b02d5" providerId="ADAL" clId="{54A81D22-A45B-40EB-BA09-C85D3B857A82}" dt="2024-06-12T17:31:29.852" v="5223" actId="478"/>
          <ac:spMkLst>
            <pc:docMk/>
            <pc:sldMk cId="592227259" sldId="279"/>
            <ac:spMk id="5" creationId="{25C17565-E3FE-4358-BAEC-1E529199BFE2}"/>
          </ac:spMkLst>
        </pc:spChg>
        <pc:spChg chg="del">
          <ac:chgData name="MARIA INMACULADA SANTAMARIA VALENZUELA" userId="ce49ef87-c7e3-4d0f-9bdf-fe69029b02d5" providerId="ADAL" clId="{54A81D22-A45B-40EB-BA09-C85D3B857A82}" dt="2024-06-12T17:31:29.852" v="5223" actId="478"/>
          <ac:spMkLst>
            <pc:docMk/>
            <pc:sldMk cId="592227259" sldId="279"/>
            <ac:spMk id="7" creationId="{7C00176A-9734-48F6-AA88-0A8004A27F62}"/>
          </ac:spMkLst>
        </pc:spChg>
        <pc:picChg chg="add del">
          <ac:chgData name="MARIA INMACULADA SANTAMARIA VALENZUELA" userId="ce49ef87-c7e3-4d0f-9bdf-fe69029b02d5" providerId="ADAL" clId="{54A81D22-A45B-40EB-BA09-C85D3B857A82}" dt="2024-06-21T10:54:12.662" v="6197" actId="478"/>
          <ac:picMkLst>
            <pc:docMk/>
            <pc:sldMk cId="592227259" sldId="279"/>
            <ac:picMk id="5" creationId="{F200D66E-8B46-4232-9199-4407516E3302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10.436" v="6196" actId="478"/>
          <ac:picMkLst>
            <pc:docMk/>
            <pc:sldMk cId="592227259" sldId="279"/>
            <ac:picMk id="6" creationId="{77386ACD-1AE9-4DCC-BCA6-D1F91AC12830}"/>
          </ac:picMkLst>
        </pc:picChg>
        <pc:picChg chg="del">
          <ac:chgData name="MARIA INMACULADA SANTAMARIA VALENZUELA" userId="ce49ef87-c7e3-4d0f-9bdf-fe69029b02d5" providerId="ADAL" clId="{54A81D22-A45B-40EB-BA09-C85D3B857A82}" dt="2024-06-12T17:31:29.852" v="5223" actId="478"/>
          <ac:picMkLst>
            <pc:docMk/>
            <pc:sldMk cId="592227259" sldId="279"/>
            <ac:picMk id="9" creationId="{BDBBB47A-1398-44C0-A4EE-2E1B2272DB4F}"/>
          </ac:picMkLst>
        </pc:picChg>
        <pc:picChg chg="del">
          <ac:chgData name="MARIA INMACULADA SANTAMARIA VALENZUELA" userId="ce49ef87-c7e3-4d0f-9bdf-fe69029b02d5" providerId="ADAL" clId="{54A81D22-A45B-40EB-BA09-C85D3B857A82}" dt="2024-06-12T17:31:29.852" v="5223" actId="478"/>
          <ac:picMkLst>
            <pc:docMk/>
            <pc:sldMk cId="592227259" sldId="279"/>
            <ac:picMk id="10" creationId="{4E86B81F-5CA5-4AEC-AB8D-0D6803710429}"/>
          </ac:picMkLst>
        </pc:picChg>
        <pc:picChg chg="add del">
          <ac:chgData name="MARIA INMACULADA SANTAMARIA VALENZUELA" userId="ce49ef87-c7e3-4d0f-9bdf-fe69029b02d5" providerId="ADAL" clId="{54A81D22-A45B-40EB-BA09-C85D3B857A82}" dt="2024-06-12T17:31:45.914" v="5229" actId="478"/>
          <ac:picMkLst>
            <pc:docMk/>
            <pc:sldMk cId="592227259" sldId="279"/>
            <ac:picMk id="11" creationId="{6F634B84-F82C-494E-A584-1C00ABF1BC0B}"/>
          </ac:picMkLst>
        </pc:picChg>
        <pc:picChg chg="add mod">
          <ac:chgData name="MARIA INMACULADA SANTAMARIA VALENZUELA" userId="ce49ef87-c7e3-4d0f-9bdf-fe69029b02d5" providerId="ADAL" clId="{54A81D22-A45B-40EB-BA09-C85D3B857A82}" dt="2024-06-12T17:31:49.140" v="5230" actId="1076"/>
          <ac:picMkLst>
            <pc:docMk/>
            <pc:sldMk cId="592227259" sldId="279"/>
            <ac:picMk id="12" creationId="{DE5CA13F-3458-4545-80C5-52B9448E96C5}"/>
          </ac:picMkLst>
        </pc:picChg>
        <pc:picChg chg="add del">
          <ac:chgData name="MARIA INMACULADA SANTAMARIA VALENZUELA" userId="ce49ef87-c7e3-4d0f-9bdf-fe69029b02d5" providerId="ADAL" clId="{54A81D22-A45B-40EB-BA09-C85D3B857A82}" dt="2024-06-12T17:31:54.995" v="5232"/>
          <ac:picMkLst>
            <pc:docMk/>
            <pc:sldMk cId="592227259" sldId="279"/>
            <ac:picMk id="13" creationId="{48291272-B522-4A54-BED7-32D949742B29}"/>
          </ac:picMkLst>
        </pc:picChg>
        <pc:cxnChg chg="del mod">
          <ac:chgData name="MARIA INMACULADA SANTAMARIA VALENZUELA" userId="ce49ef87-c7e3-4d0f-9bdf-fe69029b02d5" providerId="ADAL" clId="{54A81D22-A45B-40EB-BA09-C85D3B857A82}" dt="2024-06-12T17:31:29.852" v="5223" actId="478"/>
          <ac:cxnSpMkLst>
            <pc:docMk/>
            <pc:sldMk cId="592227259" sldId="279"/>
            <ac:cxnSpMk id="6" creationId="{30C489BF-7FA5-4C36-8E22-5BB948CCD858}"/>
          </ac:cxnSpMkLst>
        </pc:cxnChg>
      </pc:sldChg>
      <pc:sldChg chg="addSp delSp modSp add">
        <pc:chgData name="MARIA INMACULADA SANTAMARIA VALENZUELA" userId="ce49ef87-c7e3-4d0f-9bdf-fe69029b02d5" providerId="ADAL" clId="{54A81D22-A45B-40EB-BA09-C85D3B857A82}" dt="2024-06-21T10:54:07.799" v="6195" actId="478"/>
        <pc:sldMkLst>
          <pc:docMk/>
          <pc:sldMk cId="1888294148" sldId="280"/>
        </pc:sldMkLst>
        <pc:spChg chg="mod">
          <ac:chgData name="MARIA INMACULADA SANTAMARIA VALENZUELA" userId="ce49ef87-c7e3-4d0f-9bdf-fe69029b02d5" providerId="ADAL" clId="{54A81D22-A45B-40EB-BA09-C85D3B857A82}" dt="2024-06-12T17:32:22.824" v="5283" actId="20577"/>
          <ac:spMkLst>
            <pc:docMk/>
            <pc:sldMk cId="1888294148" sldId="280"/>
            <ac:spMk id="4" creationId="{D87951A8-E69B-4D93-84C1-3902601542ED}"/>
          </ac:spMkLst>
        </pc:spChg>
        <pc:picChg chg="add">
          <ac:chgData name="MARIA INMACULADA SANTAMARIA VALENZUELA" userId="ce49ef87-c7e3-4d0f-9bdf-fe69029b02d5" providerId="ADAL" clId="{54A81D22-A45B-40EB-BA09-C85D3B857A82}" dt="2024-06-12T17:32:08.378" v="5235"/>
          <ac:picMkLst>
            <pc:docMk/>
            <pc:sldMk cId="1888294148" sldId="280"/>
            <ac:picMk id="5" creationId="{2F016900-8AEA-488E-B59B-E21FAA4641F8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07.799" v="6195" actId="478"/>
          <ac:picMkLst>
            <pc:docMk/>
            <pc:sldMk cId="1888294148" sldId="280"/>
            <ac:picMk id="6" creationId="{B6ECF4D4-77F3-4E1D-8C08-A9A2A82F7EFC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05.137" v="6194" actId="478"/>
          <ac:picMkLst>
            <pc:docMk/>
            <pc:sldMk cId="1888294148" sldId="280"/>
            <ac:picMk id="7" creationId="{FE5171E1-113D-4200-9775-0FB338010E67}"/>
          </ac:picMkLst>
        </pc:picChg>
        <pc:picChg chg="del">
          <ac:chgData name="MARIA INMACULADA SANTAMARIA VALENZUELA" userId="ce49ef87-c7e3-4d0f-9bdf-fe69029b02d5" providerId="ADAL" clId="{54A81D22-A45B-40EB-BA09-C85D3B857A82}" dt="2024-06-12T17:32:07.368" v="5234" actId="478"/>
          <ac:picMkLst>
            <pc:docMk/>
            <pc:sldMk cId="1888294148" sldId="280"/>
            <ac:picMk id="12" creationId="{DE5CA13F-3458-4545-80C5-52B9448E96C5}"/>
          </ac:picMkLst>
        </pc:picChg>
        <pc:picChg chg="add mod">
          <ac:chgData name="MARIA INMACULADA SANTAMARIA VALENZUELA" userId="ce49ef87-c7e3-4d0f-9bdf-fe69029b02d5" providerId="ADAL" clId="{54A81D22-A45B-40EB-BA09-C85D3B857A82}" dt="2024-06-12T17:32:55.817" v="5286" actId="1076"/>
          <ac:picMkLst>
            <pc:docMk/>
            <pc:sldMk cId="1888294148" sldId="280"/>
            <ac:picMk id="17410" creationId="{5E756E25-17A1-4C0C-A027-FE9E0B965169}"/>
          </ac:picMkLst>
        </pc:picChg>
      </pc:sldChg>
      <pc:sldChg chg="addSp delSp modSp add delAnim modAnim">
        <pc:chgData name="MARIA INMACULADA SANTAMARIA VALENZUELA" userId="ce49ef87-c7e3-4d0f-9bdf-fe69029b02d5" providerId="ADAL" clId="{54A81D22-A45B-40EB-BA09-C85D3B857A82}" dt="2024-06-21T10:53:44.998" v="6191" actId="478"/>
        <pc:sldMkLst>
          <pc:docMk/>
          <pc:sldMk cId="2791675272" sldId="281"/>
        </pc:sldMkLst>
        <pc:spChg chg="add">
          <ac:chgData name="MARIA INMACULADA SANTAMARIA VALENZUELA" userId="ce49ef87-c7e3-4d0f-9bdf-fe69029b02d5" providerId="ADAL" clId="{54A81D22-A45B-40EB-BA09-C85D3B857A82}" dt="2024-06-12T17:38:15.396" v="5347"/>
          <ac:spMkLst>
            <pc:docMk/>
            <pc:sldMk cId="2791675272" sldId="281"/>
            <ac:spMk id="4" creationId="{96645E8E-781D-4064-B633-FB20CE875B60}"/>
          </ac:spMkLst>
        </pc:spChg>
        <pc:spChg chg="del mod">
          <ac:chgData name="MARIA INMACULADA SANTAMARIA VALENZUELA" userId="ce49ef87-c7e3-4d0f-9bdf-fe69029b02d5" providerId="ADAL" clId="{54A81D22-A45B-40EB-BA09-C85D3B857A82}" dt="2024-06-15T09:49:01.881" v="5768" actId="478"/>
          <ac:spMkLst>
            <pc:docMk/>
            <pc:sldMk cId="2791675272" sldId="281"/>
            <ac:spMk id="13" creationId="{0FDD2F3A-CC0C-4FEC-943D-C02E41EB1F85}"/>
          </ac:spMkLst>
        </pc:spChg>
        <pc:spChg chg="mod">
          <ac:chgData name="MARIA INMACULADA SANTAMARIA VALENZUELA" userId="ce49ef87-c7e3-4d0f-9bdf-fe69029b02d5" providerId="ADAL" clId="{54A81D22-A45B-40EB-BA09-C85D3B857A82}" dt="2024-06-12T17:33:58.184" v="5313" actId="20577"/>
          <ac:spMkLst>
            <pc:docMk/>
            <pc:sldMk cId="2791675272" sldId="281"/>
            <ac:spMk id="1289" creationId="{00000000-0000-0000-0000-000000000000}"/>
          </ac:spMkLst>
        </pc:spChg>
        <pc:spChg chg="mod">
          <ac:chgData name="MARIA INMACULADA SANTAMARIA VALENZUELA" userId="ce49ef87-c7e3-4d0f-9bdf-fe69029b02d5" providerId="ADAL" clId="{54A81D22-A45B-40EB-BA09-C85D3B857A82}" dt="2024-06-12T17:33:52.498" v="5299" actId="20577"/>
          <ac:spMkLst>
            <pc:docMk/>
            <pc:sldMk cId="2791675272" sldId="281"/>
            <ac:spMk id="1290" creationId="{00000000-0000-0000-0000-000000000000}"/>
          </ac:spMkLst>
        </pc:spChg>
        <pc:picChg chg="add del mod">
          <ac:chgData name="MARIA INMACULADA SANTAMARIA VALENZUELA" userId="ce49ef87-c7e3-4d0f-9bdf-fe69029b02d5" providerId="ADAL" clId="{54A81D22-A45B-40EB-BA09-C85D3B857A82}" dt="2024-06-15T09:50:51.538" v="5771" actId="478"/>
          <ac:picMkLst>
            <pc:docMk/>
            <pc:sldMk cId="2791675272" sldId="281"/>
            <ac:picMk id="3" creationId="{07A53DB4-0D0F-455F-8271-C508A0EA5B2D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2:49.967" v="6179" actId="478"/>
          <ac:picMkLst>
            <pc:docMk/>
            <pc:sldMk cId="2791675272" sldId="281"/>
            <ac:picMk id="9" creationId="{A43FC1A3-0990-4526-BE85-07BA1E33E3A4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2:51.982" v="6180" actId="478"/>
          <ac:picMkLst>
            <pc:docMk/>
            <pc:sldMk cId="2791675272" sldId="281"/>
            <ac:picMk id="10" creationId="{3E32E007-1B63-4BB5-81A0-70CF3B59AB38}"/>
          </ac:picMkLst>
        </pc:picChg>
        <pc:picChg chg="add mod">
          <ac:chgData name="MARIA INMACULADA SANTAMARIA VALENZUELA" userId="ce49ef87-c7e3-4d0f-9bdf-fe69029b02d5" providerId="ADAL" clId="{54A81D22-A45B-40EB-BA09-C85D3B857A82}" dt="2024-06-21T10:52:46.679" v="6178" actId="1076"/>
          <ac:picMkLst>
            <pc:docMk/>
            <pc:sldMk cId="2791675272" sldId="281"/>
            <ac:picMk id="12" creationId="{F6DE4703-842E-4582-AC22-5EF0ACB33D94}"/>
          </ac:picMkLst>
        </pc:picChg>
        <pc:picChg chg="add mod">
          <ac:chgData name="MARIA INMACULADA SANTAMARIA VALENZUELA" userId="ce49ef87-c7e3-4d0f-9bdf-fe69029b02d5" providerId="ADAL" clId="{54A81D22-A45B-40EB-BA09-C85D3B857A82}" dt="2024-06-21T10:52:46.679" v="6178" actId="1076"/>
          <ac:picMkLst>
            <pc:docMk/>
            <pc:sldMk cId="2791675272" sldId="281"/>
            <ac:picMk id="13" creationId="{9A75BB2D-8517-4243-BDB3-4535C7FF024D}"/>
          </ac:picMkLst>
        </pc:picChg>
        <pc:picChg chg="add mod">
          <ac:chgData name="MARIA INMACULADA SANTAMARIA VALENZUELA" userId="ce49ef87-c7e3-4d0f-9bdf-fe69029b02d5" providerId="ADAL" clId="{54A81D22-A45B-40EB-BA09-C85D3B857A82}" dt="2024-06-21T10:52:46.679" v="6178" actId="1076"/>
          <ac:picMkLst>
            <pc:docMk/>
            <pc:sldMk cId="2791675272" sldId="281"/>
            <ac:picMk id="14" creationId="{8BEE2C79-8883-4AC9-897A-D3A80FA54791}"/>
          </ac:picMkLst>
        </pc:picChg>
        <pc:picChg chg="add mod">
          <ac:chgData name="MARIA INMACULADA SANTAMARIA VALENZUELA" userId="ce49ef87-c7e3-4d0f-9bdf-fe69029b02d5" providerId="ADAL" clId="{54A81D22-A45B-40EB-BA09-C85D3B857A82}" dt="2024-06-21T10:52:46.679" v="6178" actId="1076"/>
          <ac:picMkLst>
            <pc:docMk/>
            <pc:sldMk cId="2791675272" sldId="281"/>
            <ac:picMk id="15" creationId="{ECE4AE5C-6219-4943-86DF-F95DAE16BA85}"/>
          </ac:picMkLst>
        </pc:picChg>
        <pc:picChg chg="add del mod">
          <ac:chgData name="MARIA INMACULADA SANTAMARIA VALENZUELA" userId="ce49ef87-c7e3-4d0f-9bdf-fe69029b02d5" providerId="ADAL" clId="{54A81D22-A45B-40EB-BA09-C85D3B857A82}" dt="2024-06-21T10:53:44.998" v="6191" actId="478"/>
          <ac:picMkLst>
            <pc:docMk/>
            <pc:sldMk cId="2791675272" sldId="281"/>
            <ac:picMk id="16" creationId="{CC72F454-17E8-4C2D-8B9A-A72E484E0878}"/>
          </ac:picMkLst>
        </pc:picChg>
        <pc:picChg chg="add del mod">
          <ac:chgData name="MARIA INMACULADA SANTAMARIA VALENZUELA" userId="ce49ef87-c7e3-4d0f-9bdf-fe69029b02d5" providerId="ADAL" clId="{54A81D22-A45B-40EB-BA09-C85D3B857A82}" dt="2024-06-21T10:52:38.196" v="6176" actId="478"/>
          <ac:picMkLst>
            <pc:docMk/>
            <pc:sldMk cId="2791675272" sldId="281"/>
            <ac:picMk id="1026" creationId="{BE010B8B-AE3E-4DAF-8117-380427815B69}"/>
          </ac:picMkLst>
        </pc:picChg>
        <pc:picChg chg="del">
          <ac:chgData name="MARIA INMACULADA SANTAMARIA VALENZUELA" userId="ce49ef87-c7e3-4d0f-9bdf-fe69029b02d5" providerId="ADAL" clId="{54A81D22-A45B-40EB-BA09-C85D3B857A82}" dt="2024-06-21T10:52:38.196" v="6176" actId="478"/>
          <ac:picMkLst>
            <pc:docMk/>
            <pc:sldMk cId="2791675272" sldId="281"/>
            <ac:picMk id="2050" creationId="{95365640-AFF2-B411-FA1C-D95CE70A918D}"/>
          </ac:picMkLst>
        </pc:picChg>
        <pc:picChg chg="del">
          <ac:chgData name="MARIA INMACULADA SANTAMARIA VALENZUELA" userId="ce49ef87-c7e3-4d0f-9bdf-fe69029b02d5" providerId="ADAL" clId="{54A81D22-A45B-40EB-BA09-C85D3B857A82}" dt="2024-06-15T09:51:05.623" v="5772" actId="478"/>
          <ac:picMkLst>
            <pc:docMk/>
            <pc:sldMk cId="2791675272" sldId="281"/>
            <ac:picMk id="4103" creationId="{465740F9-CCA7-43A2-9643-C5A48D614714}"/>
          </ac:picMkLst>
        </pc:picChg>
        <pc:picChg chg="del mod">
          <ac:chgData name="MARIA INMACULADA SANTAMARIA VALENZUELA" userId="ce49ef87-c7e3-4d0f-9bdf-fe69029b02d5" providerId="ADAL" clId="{54A81D22-A45B-40EB-BA09-C85D3B857A82}" dt="2024-06-21T10:52:38.196" v="6176" actId="478"/>
          <ac:picMkLst>
            <pc:docMk/>
            <pc:sldMk cId="2791675272" sldId="281"/>
            <ac:picMk id="4104" creationId="{1878FF80-1D55-43A0-B2FF-2AC562AB3F9C}"/>
          </ac:picMkLst>
        </pc:picChg>
        <pc:picChg chg="del">
          <ac:chgData name="MARIA INMACULADA SANTAMARIA VALENZUELA" userId="ce49ef87-c7e3-4d0f-9bdf-fe69029b02d5" providerId="ADAL" clId="{54A81D22-A45B-40EB-BA09-C85D3B857A82}" dt="2024-06-21T10:52:38.196" v="6176" actId="478"/>
          <ac:picMkLst>
            <pc:docMk/>
            <pc:sldMk cId="2791675272" sldId="281"/>
            <ac:picMk id="4105" creationId="{6CE7C7DB-0CF7-4B0F-A5F4-540F58F94AC0}"/>
          </ac:picMkLst>
        </pc:picChg>
        <pc:picChg chg="del mod">
          <ac:chgData name="MARIA INMACULADA SANTAMARIA VALENZUELA" userId="ce49ef87-c7e3-4d0f-9bdf-fe69029b02d5" providerId="ADAL" clId="{54A81D22-A45B-40EB-BA09-C85D3B857A82}" dt="2024-06-21T10:52:38.196" v="6176" actId="478"/>
          <ac:picMkLst>
            <pc:docMk/>
            <pc:sldMk cId="2791675272" sldId="281"/>
            <ac:picMk id="4106" creationId="{0CB13E05-5EFA-4748-B75F-3A2E5314A130}"/>
          </ac:picMkLst>
        </pc:picChg>
      </pc:sldChg>
      <pc:sldChg chg="addSp delSp modSp add modAnim">
        <pc:chgData name="MARIA INMACULADA SANTAMARIA VALENZUELA" userId="ce49ef87-c7e3-4d0f-9bdf-fe69029b02d5" providerId="ADAL" clId="{54A81D22-A45B-40EB-BA09-C85D3B857A82}" dt="2024-06-21T10:53:37.416" v="6190" actId="1076"/>
        <pc:sldMkLst>
          <pc:docMk/>
          <pc:sldMk cId="3990806559" sldId="282"/>
        </pc:sldMkLst>
        <pc:spChg chg="add mod">
          <ac:chgData name="MARIA INMACULADA SANTAMARIA VALENZUELA" userId="ce49ef87-c7e3-4d0f-9bdf-fe69029b02d5" providerId="ADAL" clId="{54A81D22-A45B-40EB-BA09-C85D3B857A82}" dt="2024-06-12T17:38:13.237" v="5346" actId="1076"/>
          <ac:spMkLst>
            <pc:docMk/>
            <pc:sldMk cId="3990806559" sldId="282"/>
            <ac:spMk id="5" creationId="{F8438B78-3322-4CF3-8642-090FA2CC5B1E}"/>
          </ac:spMkLst>
        </pc:spChg>
        <pc:picChg chg="add del mod">
          <ac:chgData name="MARIA INMACULADA SANTAMARIA VALENZUELA" userId="ce49ef87-c7e3-4d0f-9bdf-fe69029b02d5" providerId="ADAL" clId="{54A81D22-A45B-40EB-BA09-C85D3B857A82}" dt="2024-06-21T10:53:15.078" v="6186" actId="478"/>
          <ac:picMkLst>
            <pc:docMk/>
            <pc:sldMk cId="3990806559" sldId="282"/>
            <ac:picMk id="6" creationId="{2B63A665-4E69-4EAD-9B8C-678BC86FAC6A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3:17.136" v="6187" actId="478"/>
          <ac:picMkLst>
            <pc:docMk/>
            <pc:sldMk cId="3990806559" sldId="282"/>
            <ac:picMk id="7" creationId="{F40CA74C-6838-48A2-9401-392843F2B552}"/>
          </ac:picMkLst>
        </pc:picChg>
        <pc:picChg chg="add mod">
          <ac:chgData name="MARIA INMACULADA SANTAMARIA VALENZUELA" userId="ce49ef87-c7e3-4d0f-9bdf-fe69029b02d5" providerId="ADAL" clId="{54A81D22-A45B-40EB-BA09-C85D3B857A82}" dt="2024-06-21T10:53:29.934" v="6189" actId="1076"/>
          <ac:picMkLst>
            <pc:docMk/>
            <pc:sldMk cId="3990806559" sldId="282"/>
            <ac:picMk id="8" creationId="{ACE68BD9-8F68-4796-AEFF-4B2B90C360A5}"/>
          </ac:picMkLst>
        </pc:picChg>
        <pc:picChg chg="add mod">
          <ac:chgData name="MARIA INMACULADA SANTAMARIA VALENZUELA" userId="ce49ef87-c7e3-4d0f-9bdf-fe69029b02d5" providerId="ADAL" clId="{54A81D22-A45B-40EB-BA09-C85D3B857A82}" dt="2024-06-21T10:53:37.416" v="6190" actId="1076"/>
          <ac:picMkLst>
            <pc:docMk/>
            <pc:sldMk cId="3990806559" sldId="282"/>
            <ac:picMk id="9" creationId="{B165C20D-EE85-489A-B191-7BEE801F0D53}"/>
          </ac:picMkLst>
        </pc:picChg>
      </pc:sldChg>
      <pc:sldChg chg="addSp delSp modSp add addCm">
        <pc:chgData name="MARIA INMACULADA SANTAMARIA VALENZUELA" userId="ce49ef87-c7e3-4d0f-9bdf-fe69029b02d5" providerId="ADAL" clId="{54A81D22-A45B-40EB-BA09-C85D3B857A82}" dt="2024-06-21T10:54:32.869" v="6201" actId="478"/>
        <pc:sldMkLst>
          <pc:docMk/>
          <pc:sldMk cId="2893605112" sldId="283"/>
        </pc:sldMkLst>
        <pc:spChg chg="mod">
          <ac:chgData name="MARIA INMACULADA SANTAMARIA VALENZUELA" userId="ce49ef87-c7e3-4d0f-9bdf-fe69029b02d5" providerId="ADAL" clId="{54A81D22-A45B-40EB-BA09-C85D3B857A82}" dt="2024-06-13T15:26:05.825" v="5486" actId="20577"/>
          <ac:spMkLst>
            <pc:docMk/>
            <pc:sldMk cId="2893605112" sldId="283"/>
            <ac:spMk id="4" creationId="{D87951A8-E69B-4D93-84C1-3902601542ED}"/>
          </ac:spMkLst>
        </pc:spChg>
        <pc:picChg chg="del">
          <ac:chgData name="MARIA INMACULADA SANTAMARIA VALENZUELA" userId="ce49ef87-c7e3-4d0f-9bdf-fe69029b02d5" providerId="ADAL" clId="{54A81D22-A45B-40EB-BA09-C85D3B857A82}" dt="2024-06-13T15:25:45.515" v="5438" actId="478"/>
          <ac:picMkLst>
            <pc:docMk/>
            <pc:sldMk cId="2893605112" sldId="283"/>
            <ac:picMk id="5" creationId="{2F016900-8AEA-488E-B59B-E21FAA4641F8}"/>
          </ac:picMkLst>
        </pc:picChg>
        <pc:picChg chg="add mod modCrop">
          <ac:chgData name="MARIA INMACULADA SANTAMARIA VALENZUELA" userId="ce49ef87-c7e3-4d0f-9bdf-fe69029b02d5" providerId="ADAL" clId="{54A81D22-A45B-40EB-BA09-C85D3B857A82}" dt="2024-06-13T15:26:36.785" v="5491" actId="1076"/>
          <ac:picMkLst>
            <pc:docMk/>
            <pc:sldMk cId="2893605112" sldId="283"/>
            <ac:picMk id="6" creationId="{CD487AC2-1261-4220-BA8A-D16CEBF5B347}"/>
          </ac:picMkLst>
        </pc:picChg>
        <pc:picChg chg="add del">
          <ac:chgData name="MARIA INMACULADA SANTAMARIA VALENZUELA" userId="ce49ef87-c7e3-4d0f-9bdf-fe69029b02d5" providerId="ADAL" clId="{54A81D22-A45B-40EB-BA09-C85D3B857A82}" dt="2024-06-15T11:32:38.492" v="5916"/>
          <ac:picMkLst>
            <pc:docMk/>
            <pc:sldMk cId="2893605112" sldId="283"/>
            <ac:picMk id="10" creationId="{1B09018B-8748-4AD6-B73C-AAEFE809EB93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32.869" v="6201" actId="478"/>
          <ac:picMkLst>
            <pc:docMk/>
            <pc:sldMk cId="2893605112" sldId="283"/>
            <ac:picMk id="10" creationId="{91017789-F42D-448A-94CA-3900290CC459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26.618" v="6200" actId="478"/>
          <ac:picMkLst>
            <pc:docMk/>
            <pc:sldMk cId="2893605112" sldId="283"/>
            <ac:picMk id="11" creationId="{787BE7D5-48C1-4B80-A88B-072029347946}"/>
          </ac:picMkLst>
        </pc:picChg>
      </pc:sldChg>
      <pc:sldChg chg="addSp delSp modSp">
        <pc:chgData name="MARIA INMACULADA SANTAMARIA VALENZUELA" userId="ce49ef87-c7e3-4d0f-9bdf-fe69029b02d5" providerId="ADAL" clId="{54A81D22-A45B-40EB-BA09-C85D3B857A82}" dt="2024-06-21T10:54:23.301" v="6199" actId="478"/>
        <pc:sldMkLst>
          <pc:docMk/>
          <pc:sldMk cId="91125721" sldId="284"/>
        </pc:sldMkLst>
        <pc:spChg chg="mod">
          <ac:chgData name="MARIA INMACULADA SANTAMARIA VALENZUELA" userId="ce49ef87-c7e3-4d0f-9bdf-fe69029b02d5" providerId="ADAL" clId="{54A81D22-A45B-40EB-BA09-C85D3B857A82}" dt="2024-06-15T09:56:26.076" v="5787" actId="20577"/>
          <ac:spMkLst>
            <pc:docMk/>
            <pc:sldMk cId="91125721" sldId="284"/>
            <ac:spMk id="7" creationId="{8918DC3C-7181-4913-987A-707134B0A6B9}"/>
          </ac:spMkLst>
        </pc:spChg>
        <pc:spChg chg="mod">
          <ac:chgData name="MARIA INMACULADA SANTAMARIA VALENZUELA" userId="ce49ef87-c7e3-4d0f-9bdf-fe69029b02d5" providerId="ADAL" clId="{54A81D22-A45B-40EB-BA09-C85D3B857A82}" dt="2024-06-15T09:56:19.827" v="5786" actId="6549"/>
          <ac:spMkLst>
            <pc:docMk/>
            <pc:sldMk cId="91125721" sldId="284"/>
            <ac:spMk id="11" creationId="{66F73D70-DDFD-4E5F-B9C1-DC94754F8EF4}"/>
          </ac:spMkLst>
        </pc:spChg>
        <pc:spChg chg="del">
          <ac:chgData name="MARIA INMACULADA SANTAMARIA VALENZUELA" userId="ce49ef87-c7e3-4d0f-9bdf-fe69029b02d5" providerId="ADAL" clId="{54A81D22-A45B-40EB-BA09-C85D3B857A82}" dt="2024-06-15T09:56:08.761" v="5780" actId="478"/>
          <ac:spMkLst>
            <pc:docMk/>
            <pc:sldMk cId="91125721" sldId="284"/>
            <ac:spMk id="12" creationId="{5C7065A2-E089-4649-99CD-1E6FDD87B60A}"/>
          </ac:spMkLst>
        </pc:spChg>
        <pc:picChg chg="mod">
          <ac:chgData name="MARIA INMACULADA SANTAMARIA VALENZUELA" userId="ce49ef87-c7e3-4d0f-9bdf-fe69029b02d5" providerId="ADAL" clId="{54A81D22-A45B-40EB-BA09-C85D3B857A82}" dt="2024-06-15T09:56:38.872" v="5789" actId="1076"/>
          <ac:picMkLst>
            <pc:docMk/>
            <pc:sldMk cId="91125721" sldId="284"/>
            <ac:picMk id="5" creationId="{21A46BB8-8868-434C-A7D5-D8CFA4048A32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23.301" v="6199" actId="478"/>
          <ac:picMkLst>
            <pc:docMk/>
            <pc:sldMk cId="91125721" sldId="284"/>
            <ac:picMk id="9" creationId="{B38898FA-871D-48EF-AC15-D917905362FF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20.888" v="6198" actId="478"/>
          <ac:picMkLst>
            <pc:docMk/>
            <pc:sldMk cId="91125721" sldId="284"/>
            <ac:picMk id="10" creationId="{31520226-DF05-46E9-8A36-D201AD483E16}"/>
          </ac:picMkLst>
        </pc:picChg>
        <pc:picChg chg="add del">
          <ac:chgData name="MARIA INMACULADA SANTAMARIA VALENZUELA" userId="ce49ef87-c7e3-4d0f-9bdf-fe69029b02d5" providerId="ADAL" clId="{54A81D22-A45B-40EB-BA09-C85D3B857A82}" dt="2024-06-15T11:35:28.697" v="5918"/>
          <ac:picMkLst>
            <pc:docMk/>
            <pc:sldMk cId="91125721" sldId="284"/>
            <ac:picMk id="10" creationId="{E0815D44-ED8B-4616-9E1B-E191C0928613}"/>
          </ac:picMkLst>
        </pc:picChg>
        <pc:picChg chg="mod">
          <ac:chgData name="MARIA INMACULADA SANTAMARIA VALENZUELA" userId="ce49ef87-c7e3-4d0f-9bdf-fe69029b02d5" providerId="ADAL" clId="{54A81D22-A45B-40EB-BA09-C85D3B857A82}" dt="2024-06-15T09:56:32.547" v="5788" actId="1076"/>
          <ac:picMkLst>
            <pc:docMk/>
            <pc:sldMk cId="91125721" sldId="284"/>
            <ac:picMk id="2050" creationId="{17B0CCE8-E1CC-4D9D-AC49-BCFA0757E84F}"/>
          </ac:picMkLst>
        </pc:picChg>
      </pc:sldChg>
      <pc:sldChg chg="addSp delSp modSp">
        <pc:chgData name="MARIA INMACULADA SANTAMARIA VALENZUELA" userId="ce49ef87-c7e3-4d0f-9bdf-fe69029b02d5" providerId="ADAL" clId="{54A81D22-A45B-40EB-BA09-C85D3B857A82}" dt="2024-06-21T10:54:01.512" v="6193" actId="478"/>
        <pc:sldMkLst>
          <pc:docMk/>
          <pc:sldMk cId="811089003" sldId="285"/>
        </pc:sldMkLst>
        <pc:spChg chg="mod">
          <ac:chgData name="MARIA INMACULADA SANTAMARIA VALENZUELA" userId="ce49ef87-c7e3-4d0f-9bdf-fe69029b02d5" providerId="ADAL" clId="{54A81D22-A45B-40EB-BA09-C85D3B857A82}" dt="2024-06-15T09:46:59.114" v="5745" actId="6549"/>
          <ac:spMkLst>
            <pc:docMk/>
            <pc:sldMk cId="811089003" sldId="285"/>
            <ac:spMk id="7" creationId="{7A63FE41-727C-49A3-AE74-6E2CE7D8C4E6}"/>
          </ac:spMkLst>
        </pc:spChg>
        <pc:spChg chg="del">
          <ac:chgData name="MARIA INMACULADA SANTAMARIA VALENZUELA" userId="ce49ef87-c7e3-4d0f-9bdf-fe69029b02d5" providerId="ADAL" clId="{54A81D22-A45B-40EB-BA09-C85D3B857A82}" dt="2024-06-15T09:19:45.384" v="5493" actId="478"/>
          <ac:spMkLst>
            <pc:docMk/>
            <pc:sldMk cId="811089003" sldId="285"/>
            <ac:spMk id="10" creationId="{2FF89657-23F0-49FD-9DF1-F037F9F1BDED}"/>
          </ac:spMkLst>
        </pc:spChg>
        <pc:picChg chg="add mod">
          <ac:chgData name="MARIA INMACULADA SANTAMARIA VALENZUELA" userId="ce49ef87-c7e3-4d0f-9bdf-fe69029b02d5" providerId="ADAL" clId="{54A81D22-A45B-40EB-BA09-C85D3B857A82}" dt="2024-06-15T09:47:07.730" v="5746" actId="1076"/>
          <ac:picMkLst>
            <pc:docMk/>
            <pc:sldMk cId="811089003" sldId="285"/>
            <ac:picMk id="2" creationId="{8D68D8DC-9B28-493F-A39D-EB2AB6A5C270}"/>
          </ac:picMkLst>
        </pc:picChg>
        <pc:picChg chg="del">
          <ac:chgData name="MARIA INMACULADA SANTAMARIA VALENZUELA" userId="ce49ef87-c7e3-4d0f-9bdf-fe69029b02d5" providerId="ADAL" clId="{54A81D22-A45B-40EB-BA09-C85D3B857A82}" dt="2024-06-15T09:19:57.978" v="5494" actId="478"/>
          <ac:picMkLst>
            <pc:docMk/>
            <pc:sldMk cId="811089003" sldId="285"/>
            <ac:picMk id="5" creationId="{F305A940-A578-4C0B-BB3C-F1A82EF5D2C1}"/>
          </ac:picMkLst>
        </pc:picChg>
        <pc:picChg chg="add del mod">
          <ac:chgData name="MARIA INMACULADA SANTAMARIA VALENZUELA" userId="ce49ef87-c7e3-4d0f-9bdf-fe69029b02d5" providerId="ADAL" clId="{54A81D22-A45B-40EB-BA09-C85D3B857A82}" dt="2024-06-15T09:25:43.037" v="5504" actId="478"/>
          <ac:picMkLst>
            <pc:docMk/>
            <pc:sldMk cId="811089003" sldId="285"/>
            <ac:picMk id="6" creationId="{6C26FFC6-CA0D-449A-9FD6-76024343E0BD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01.512" v="6193" actId="478"/>
          <ac:picMkLst>
            <pc:docMk/>
            <pc:sldMk cId="811089003" sldId="285"/>
            <ac:picMk id="8" creationId="{B2027E36-4307-4DC0-9546-24EA17F4A999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3:58.835" v="6192" actId="478"/>
          <ac:picMkLst>
            <pc:docMk/>
            <pc:sldMk cId="811089003" sldId="285"/>
            <ac:picMk id="9" creationId="{69DF819B-1B2E-473A-BB8B-6EAAC5B41145}"/>
          </ac:picMkLst>
        </pc:picChg>
        <pc:picChg chg="mod">
          <ac:chgData name="MARIA INMACULADA SANTAMARIA VALENZUELA" userId="ce49ef87-c7e3-4d0f-9bdf-fe69029b02d5" providerId="ADAL" clId="{54A81D22-A45B-40EB-BA09-C85D3B857A82}" dt="2024-06-15T09:43:05.528" v="5516" actId="1076"/>
          <ac:picMkLst>
            <pc:docMk/>
            <pc:sldMk cId="811089003" sldId="285"/>
            <ac:picMk id="5122" creationId="{3C6AABAA-F9E4-4A8F-BEFE-C5DD4B7FAAD7}"/>
          </ac:picMkLst>
        </pc:picChg>
      </pc:sldChg>
      <pc:sldChg chg="addSp delSp modSp add">
        <pc:chgData name="MARIA INMACULADA SANTAMARIA VALENZUELA" userId="ce49ef87-c7e3-4d0f-9bdf-fe69029b02d5" providerId="ADAL" clId="{54A81D22-A45B-40EB-BA09-C85D3B857A82}" dt="2024-06-21T10:53:02.550" v="6183" actId="478"/>
        <pc:sldMkLst>
          <pc:docMk/>
          <pc:sldMk cId="3589508508" sldId="287"/>
        </pc:sldMkLst>
        <pc:spChg chg="del mod">
          <ac:chgData name="MARIA INMACULADA SANTAMARIA VALENZUELA" userId="ce49ef87-c7e3-4d0f-9bdf-fe69029b02d5" providerId="ADAL" clId="{54A81D22-A45B-40EB-BA09-C85D3B857A82}" dt="2024-06-15T09:48:04.330" v="5763" actId="478"/>
          <ac:spMkLst>
            <pc:docMk/>
            <pc:sldMk cId="3589508508" sldId="287"/>
            <ac:spMk id="7" creationId="{7A63FE41-727C-49A3-AE74-6E2CE7D8C4E6}"/>
          </ac:spMkLst>
        </pc:spChg>
        <pc:picChg chg="del">
          <ac:chgData name="MARIA INMACULADA SANTAMARIA VALENZUELA" userId="ce49ef87-c7e3-4d0f-9bdf-fe69029b02d5" providerId="ADAL" clId="{54A81D22-A45B-40EB-BA09-C85D3B857A82}" dt="2024-06-15T09:47:25.075" v="5750" actId="478"/>
          <ac:picMkLst>
            <pc:docMk/>
            <pc:sldMk cId="3589508508" sldId="287"/>
            <ac:picMk id="2" creationId="{8D68D8DC-9B28-493F-A39D-EB2AB6A5C270}"/>
          </ac:picMkLst>
        </pc:picChg>
        <pc:picChg chg="add del mod">
          <ac:chgData name="MARIA INMACULADA SANTAMARIA VALENZUELA" userId="ce49ef87-c7e3-4d0f-9bdf-fe69029b02d5" providerId="ADAL" clId="{54A81D22-A45B-40EB-BA09-C85D3B857A82}" dt="2024-06-21T10:53:02.550" v="6183" actId="478"/>
          <ac:picMkLst>
            <pc:docMk/>
            <pc:sldMk cId="3589508508" sldId="287"/>
            <ac:picMk id="6" creationId="{D69C3CA1-F75C-49E9-A3AA-0D500F0A40DF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2:59.908" v="6181" actId="478"/>
          <ac:picMkLst>
            <pc:docMk/>
            <pc:sldMk cId="3589508508" sldId="287"/>
            <ac:picMk id="7" creationId="{65DE0B24-4FC1-42A7-B408-4D942275C567}"/>
          </ac:picMkLst>
        </pc:picChg>
        <pc:picChg chg="add mod modCrop">
          <ac:chgData name="MARIA INMACULADA SANTAMARIA VALENZUELA" userId="ce49ef87-c7e3-4d0f-9bdf-fe69029b02d5" providerId="ADAL" clId="{54A81D22-A45B-40EB-BA09-C85D3B857A82}" dt="2024-06-15T09:48:14.073" v="5765" actId="1076"/>
          <ac:picMkLst>
            <pc:docMk/>
            <pc:sldMk cId="3589508508" sldId="287"/>
            <ac:picMk id="8" creationId="{40A0579D-5C96-49B1-A1F6-85EAF45FCADA}"/>
          </ac:picMkLst>
        </pc:picChg>
        <pc:picChg chg="mod">
          <ac:chgData name="MARIA INMACULADA SANTAMARIA VALENZUELA" userId="ce49ef87-c7e3-4d0f-9bdf-fe69029b02d5" providerId="ADAL" clId="{54A81D22-A45B-40EB-BA09-C85D3B857A82}" dt="2024-06-15T09:48:07.755" v="5764" actId="1076"/>
          <ac:picMkLst>
            <pc:docMk/>
            <pc:sldMk cId="3589508508" sldId="287"/>
            <ac:picMk id="5122" creationId="{3C6AABAA-F9E4-4A8F-BEFE-C5DD4B7FAAD7}"/>
          </ac:picMkLst>
        </pc:picChg>
      </pc:sldChg>
      <pc:sldChg chg="addSp delSp modSp add">
        <pc:chgData name="MARIA INMACULADA SANTAMARIA VALENZUELA" userId="ce49ef87-c7e3-4d0f-9bdf-fe69029b02d5" providerId="ADAL" clId="{54A81D22-A45B-40EB-BA09-C85D3B857A82}" dt="2024-06-21T10:54:38.064" v="6203" actId="478"/>
        <pc:sldMkLst>
          <pc:docMk/>
          <pc:sldMk cId="4067373367" sldId="288"/>
        </pc:sldMkLst>
        <pc:spChg chg="mod">
          <ac:chgData name="MARIA INMACULADA SANTAMARIA VALENZUELA" userId="ce49ef87-c7e3-4d0f-9bdf-fe69029b02d5" providerId="ADAL" clId="{54A81D22-A45B-40EB-BA09-C85D3B857A82}" dt="2024-06-15T10:18:34.188" v="5873" actId="20577"/>
          <ac:spMkLst>
            <pc:docMk/>
            <pc:sldMk cId="4067373367" sldId="288"/>
            <ac:spMk id="4" creationId="{D87951A8-E69B-4D93-84C1-3902601542ED}"/>
          </ac:spMkLst>
        </pc:spChg>
        <pc:spChg chg="del">
          <ac:chgData name="MARIA INMACULADA SANTAMARIA VALENZUELA" userId="ce49ef87-c7e3-4d0f-9bdf-fe69029b02d5" providerId="ADAL" clId="{54A81D22-A45B-40EB-BA09-C85D3B857A82}" dt="2024-06-15T10:18:30.868" v="5868" actId="478"/>
          <ac:spMkLst>
            <pc:docMk/>
            <pc:sldMk cId="4067373367" sldId="288"/>
            <ac:spMk id="5" creationId="{25C17565-E3FE-4358-BAEC-1E529199BFE2}"/>
          </ac:spMkLst>
        </pc:spChg>
        <pc:spChg chg="del">
          <ac:chgData name="MARIA INMACULADA SANTAMARIA VALENZUELA" userId="ce49ef87-c7e3-4d0f-9bdf-fe69029b02d5" providerId="ADAL" clId="{54A81D22-A45B-40EB-BA09-C85D3B857A82}" dt="2024-06-15T10:18:30.868" v="5868" actId="478"/>
          <ac:spMkLst>
            <pc:docMk/>
            <pc:sldMk cId="4067373367" sldId="288"/>
            <ac:spMk id="7" creationId="{7C00176A-9734-48F6-AA88-0A8004A27F62}"/>
          </ac:spMkLst>
        </pc:spChg>
        <pc:picChg chg="add del mod modCrop">
          <ac:chgData name="MARIA INMACULADA SANTAMARIA VALENZUELA" userId="ce49ef87-c7e3-4d0f-9bdf-fe69029b02d5" providerId="ADAL" clId="{54A81D22-A45B-40EB-BA09-C85D3B857A82}" dt="2024-06-15T10:25:23.094" v="5878" actId="478"/>
          <ac:picMkLst>
            <pc:docMk/>
            <pc:sldMk cId="4067373367" sldId="288"/>
            <ac:picMk id="2" creationId="{6D54972D-BD9B-4463-A25B-6DB8E46FD41C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38.064" v="6203" actId="478"/>
          <ac:picMkLst>
            <pc:docMk/>
            <pc:sldMk cId="4067373367" sldId="288"/>
            <ac:picMk id="6" creationId="{B89DF076-F78F-42E7-B0F9-E39062558918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35.676" v="6202" actId="478"/>
          <ac:picMkLst>
            <pc:docMk/>
            <pc:sldMk cId="4067373367" sldId="288"/>
            <ac:picMk id="7" creationId="{73810860-6F03-4D16-8D47-B0B149363271}"/>
          </ac:picMkLst>
        </pc:picChg>
        <pc:picChg chg="add del mod">
          <ac:chgData name="MARIA INMACULADA SANTAMARIA VALENZUELA" userId="ce49ef87-c7e3-4d0f-9bdf-fe69029b02d5" providerId="ADAL" clId="{54A81D22-A45B-40EB-BA09-C85D3B857A82}" dt="2024-06-15T10:30:19.258" v="5890" actId="478"/>
          <ac:picMkLst>
            <pc:docMk/>
            <pc:sldMk cId="4067373367" sldId="288"/>
            <ac:picMk id="8" creationId="{BC32E29E-D110-4BBA-96D0-B8B13076934B}"/>
          </ac:picMkLst>
        </pc:picChg>
        <pc:picChg chg="del">
          <ac:chgData name="MARIA INMACULADA SANTAMARIA VALENZUELA" userId="ce49ef87-c7e3-4d0f-9bdf-fe69029b02d5" providerId="ADAL" clId="{54A81D22-A45B-40EB-BA09-C85D3B857A82}" dt="2024-06-15T10:18:30.868" v="5868" actId="478"/>
          <ac:picMkLst>
            <pc:docMk/>
            <pc:sldMk cId="4067373367" sldId="288"/>
            <ac:picMk id="9" creationId="{BDBBB47A-1398-44C0-A4EE-2E1B2272DB4F}"/>
          </ac:picMkLst>
        </pc:picChg>
        <pc:picChg chg="del">
          <ac:chgData name="MARIA INMACULADA SANTAMARIA VALENZUELA" userId="ce49ef87-c7e3-4d0f-9bdf-fe69029b02d5" providerId="ADAL" clId="{54A81D22-A45B-40EB-BA09-C85D3B857A82}" dt="2024-06-15T10:18:30.868" v="5868" actId="478"/>
          <ac:picMkLst>
            <pc:docMk/>
            <pc:sldMk cId="4067373367" sldId="288"/>
            <ac:picMk id="10" creationId="{4E86B81F-5CA5-4AEC-AB8D-0D6803710429}"/>
          </ac:picMkLst>
        </pc:picChg>
        <pc:picChg chg="add mod">
          <ac:chgData name="MARIA INMACULADA SANTAMARIA VALENZUELA" userId="ce49ef87-c7e3-4d0f-9bdf-fe69029b02d5" providerId="ADAL" clId="{54A81D22-A45B-40EB-BA09-C85D3B857A82}" dt="2024-06-15T10:32:05.863" v="5907" actId="1076"/>
          <ac:picMkLst>
            <pc:docMk/>
            <pc:sldMk cId="4067373367" sldId="288"/>
            <ac:picMk id="11" creationId="{B2395003-BB3C-4238-8E86-7F2D19ACC380}"/>
          </ac:picMkLst>
        </pc:picChg>
        <pc:picChg chg="add mod">
          <ac:chgData name="MARIA INMACULADA SANTAMARIA VALENZUELA" userId="ce49ef87-c7e3-4d0f-9bdf-fe69029b02d5" providerId="ADAL" clId="{54A81D22-A45B-40EB-BA09-C85D3B857A82}" dt="2024-06-15T10:31:33.407" v="5905" actId="1076"/>
          <ac:picMkLst>
            <pc:docMk/>
            <pc:sldMk cId="4067373367" sldId="288"/>
            <ac:picMk id="12" creationId="{1054F2AC-7CBC-4086-8718-F25051A8C760}"/>
          </ac:picMkLst>
        </pc:picChg>
        <pc:cxnChg chg="del mod">
          <ac:chgData name="MARIA INMACULADA SANTAMARIA VALENZUELA" userId="ce49ef87-c7e3-4d0f-9bdf-fe69029b02d5" providerId="ADAL" clId="{54A81D22-A45B-40EB-BA09-C85D3B857A82}" dt="2024-06-15T10:18:30.868" v="5868" actId="478"/>
          <ac:cxnSpMkLst>
            <pc:docMk/>
            <pc:sldMk cId="4067373367" sldId="288"/>
            <ac:cxnSpMk id="6" creationId="{30C489BF-7FA5-4C36-8E22-5BB948CCD858}"/>
          </ac:cxnSpMkLst>
        </pc:cxnChg>
      </pc:sldChg>
      <pc:sldChg chg="addSp delSp modSp add delAnim modAnim">
        <pc:chgData name="MARIA INMACULADA SANTAMARIA VALENZUELA" userId="ce49ef87-c7e3-4d0f-9bdf-fe69029b02d5" providerId="ADAL" clId="{54A81D22-A45B-40EB-BA09-C85D3B857A82}" dt="2024-06-21T10:55:00.648" v="6209" actId="478"/>
        <pc:sldMkLst>
          <pc:docMk/>
          <pc:sldMk cId="2161512849" sldId="289"/>
        </pc:sldMkLst>
        <pc:graphicFrameChg chg="del">
          <ac:chgData name="MARIA INMACULADA SANTAMARIA VALENZUELA" userId="ce49ef87-c7e3-4d0f-9bdf-fe69029b02d5" providerId="ADAL" clId="{54A81D22-A45B-40EB-BA09-C85D3B857A82}" dt="2024-06-15T14:25:44.460" v="6093" actId="478"/>
          <ac:graphicFrameMkLst>
            <pc:docMk/>
            <pc:sldMk cId="2161512849" sldId="289"/>
            <ac:graphicFrameMk id="14" creationId="{FDF2DAB4-3501-45CE-A423-879F3C609246}"/>
          </ac:graphicFrameMkLst>
        </pc:graphicFrameChg>
        <pc:graphicFrameChg chg="del">
          <ac:chgData name="MARIA INMACULADA SANTAMARIA VALENZUELA" userId="ce49ef87-c7e3-4d0f-9bdf-fe69029b02d5" providerId="ADAL" clId="{54A81D22-A45B-40EB-BA09-C85D3B857A82}" dt="2024-06-15T14:25:44.460" v="6093" actId="478"/>
          <ac:graphicFrameMkLst>
            <pc:docMk/>
            <pc:sldMk cId="2161512849" sldId="289"/>
            <ac:graphicFrameMk id="15" creationId="{7AB1420A-3F0F-47DF-B09A-63B89D00386E}"/>
          </ac:graphicFrameMkLst>
        </pc:graphicFrameChg>
        <pc:picChg chg="add del mod">
          <ac:chgData name="MARIA INMACULADA SANTAMARIA VALENZUELA" userId="ce49ef87-c7e3-4d0f-9bdf-fe69029b02d5" providerId="ADAL" clId="{54A81D22-A45B-40EB-BA09-C85D3B857A82}" dt="2024-06-15T14:30:26.630" v="6099" actId="478"/>
          <ac:picMkLst>
            <pc:docMk/>
            <pc:sldMk cId="2161512849" sldId="289"/>
            <ac:picMk id="2" creationId="{348876C1-3DD2-48CC-8C04-DB9945A41797}"/>
          </ac:picMkLst>
        </pc:picChg>
        <pc:picChg chg="add mod">
          <ac:chgData name="MARIA INMACULADA SANTAMARIA VALENZUELA" userId="ce49ef87-c7e3-4d0f-9bdf-fe69029b02d5" providerId="ADAL" clId="{54A81D22-A45B-40EB-BA09-C85D3B857A82}" dt="2024-06-15T14:40:09.079" v="6104" actId="1076"/>
          <ac:picMkLst>
            <pc:docMk/>
            <pc:sldMk cId="2161512849" sldId="289"/>
            <ac:picMk id="5" creationId="{03CF15CC-9699-4A58-AABE-2BC6A3173C6D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5:00.648" v="6209" actId="478"/>
          <ac:picMkLst>
            <pc:docMk/>
            <pc:sldMk cId="2161512849" sldId="289"/>
            <ac:picMk id="8" creationId="{5F63BDFF-B5C1-43A7-B02F-2E0408DFEC31}"/>
          </ac:picMkLst>
        </pc:picChg>
        <pc:picChg chg="add del">
          <ac:chgData name="MARIA INMACULADA SANTAMARIA VALENZUELA" userId="ce49ef87-c7e3-4d0f-9bdf-fe69029b02d5" providerId="ADAL" clId="{54A81D22-A45B-40EB-BA09-C85D3B857A82}" dt="2024-06-21T10:54:58.209" v="6208" actId="478"/>
          <ac:picMkLst>
            <pc:docMk/>
            <pc:sldMk cId="2161512849" sldId="289"/>
            <ac:picMk id="9" creationId="{421C8E76-73E9-4EEA-B5FB-1EE3B81A8719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https://upm365-my.sharepoint.com/personal/mi_santamaria_upm_es/Documents/corea/solar_4_seconds_fina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'Tiempo Resumen'!$DT$21</c:f>
              <c:strCache>
                <c:ptCount val="1"/>
                <c:pt idx="0">
                  <c:v>Tiempo de ejecución (min)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'Tiempo Resumen'!$DU$19:$DY$19</c:f>
              <c:strCache>
                <c:ptCount val="5"/>
                <c:pt idx="0">
                  <c:v>10 min</c:v>
                </c:pt>
                <c:pt idx="1">
                  <c:v>5 min</c:v>
                </c:pt>
                <c:pt idx="2">
                  <c:v>1 min</c:v>
                </c:pt>
                <c:pt idx="3">
                  <c:v>20 segundos</c:v>
                </c:pt>
                <c:pt idx="4">
                  <c:v>8 segundos</c:v>
                </c:pt>
              </c:strCache>
            </c:strRef>
          </c:cat>
          <c:val>
            <c:numRef>
              <c:f>'Tiempo Resumen'!$DU$21:$DY$21</c:f>
              <c:numCache>
                <c:formatCode>0.00000</c:formatCode>
                <c:ptCount val="5"/>
                <c:pt idx="0">
                  <c:v>3.2030457871119187</c:v>
                </c:pt>
                <c:pt idx="1">
                  <c:v>4.0120810212453213</c:v>
                </c:pt>
                <c:pt idx="2">
                  <c:v>14.716773059972121</c:v>
                </c:pt>
                <c:pt idx="3">
                  <c:v>28.449878615758156</c:v>
                </c:pt>
                <c:pt idx="4">
                  <c:v>37038.163965139276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07-4181-9A78-F7154BD50F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42614256"/>
        <c:axId val="1233320480"/>
      </c:barChart>
      <c:catAx>
        <c:axId val="1242614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33320480"/>
        <c:crosses val="autoZero"/>
        <c:auto val="1"/>
        <c:lblAlgn val="ctr"/>
        <c:lblOffset val="100"/>
        <c:noMultiLvlLbl val="0"/>
      </c:catAx>
      <c:valAx>
        <c:axId val="1233320480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0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4261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05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085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9709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0286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915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482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2352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17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9905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516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1708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179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9709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7491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8914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8145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45951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605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87fa921f8d_0_1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287fa921f8d_0_1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340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953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564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653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752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3852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9" name="Google Shape;106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805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1" name="Google Shape;11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" name="Google Shape;12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" name="Google Shape;14;p2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5" name="Google Shape;15;p2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4370100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4" name="Google Shape;24;p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8" name="Google Shape;28;p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9" name="Google Shape;29;p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31" name="Google Shape;31;p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86" name="Google Shape;86;p8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87" name="Google Shape;87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8" name="Google Shape;88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89" name="Google Shape;89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90" name="Google Shape;90;p8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91" name="Google Shape;91;p8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" name="Google Shape;92;p8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93" name="Google Shape;93;p8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135550" y="1222639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135550" y="3339439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97" name="Google Shape;97;p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98" name="Google Shape;98;p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99" name="Google Shape;99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0" name="Google Shape;100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1" name="Google Shape;101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02" name="Google Shape;102;p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03" name="Google Shape;103;p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3"/>
          <p:cNvSpPr txBox="1">
            <a:spLocks noGrp="1"/>
          </p:cNvSpPr>
          <p:nvPr>
            <p:ph type="title" hasCustomPrompt="1"/>
          </p:nvPr>
        </p:nvSpPr>
        <p:spPr>
          <a:xfrm>
            <a:off x="720000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2709178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2709178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4698355" y="1404675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>
          <a:xfrm>
            <a:off x="4698355" y="3066688"/>
            <a:ext cx="761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720000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2709178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4698355" y="185226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720000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2709178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4698355" y="3514248"/>
            <a:ext cx="1593900" cy="7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18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ra"/>
              <a:buNone/>
              <a:defRPr sz="2400" b="1"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grpSp>
        <p:nvGrpSpPr>
          <p:cNvPr id="135" name="Google Shape;135;p13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136" name="Google Shape;136;p13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137" name="Google Shape;137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39" name="Google Shape;139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140" name="Google Shape;140;p13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141" name="Google Shape;141;p13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13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143" name="Google Shape;143;p13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144" name="Google Shape;144;p13"/>
          <p:cNvSpPr txBox="1">
            <a:spLocks noGrp="1"/>
          </p:cNvSpPr>
          <p:nvPr>
            <p:ph type="title" idx="15"/>
          </p:nvPr>
        </p:nvSpPr>
        <p:spPr>
          <a:xfrm>
            <a:off x="720000" y="54167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9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231" name="Google Shape;231;p19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4" name="Google Shape;234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235" name="Google Shape;235;p19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236" name="Google Shape;236;p19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7" name="Google Shape;237;p19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238" name="Google Shape;238;p19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239" name="Google Shape;239;p19"/>
          <p:cNvGrpSpPr/>
          <p:nvPr/>
        </p:nvGrpSpPr>
        <p:grpSpPr>
          <a:xfrm>
            <a:off x="518845" y="755087"/>
            <a:ext cx="3381109" cy="3633336"/>
            <a:chOff x="1742895" y="795775"/>
            <a:chExt cx="3381109" cy="3633336"/>
          </a:xfrm>
        </p:grpSpPr>
        <p:sp>
          <p:nvSpPr>
            <p:cNvPr id="240" name="Google Shape;240;p19"/>
            <p:cNvSpPr/>
            <p:nvPr/>
          </p:nvSpPr>
          <p:spPr>
            <a:xfrm>
              <a:off x="1913656" y="3200832"/>
              <a:ext cx="38942" cy="38942"/>
            </a:xfrm>
            <a:custGeom>
              <a:avLst/>
              <a:gdLst/>
              <a:ahLst/>
              <a:cxnLst/>
              <a:rect l="l" t="t" r="r" b="b"/>
              <a:pathLst>
                <a:path w="660" h="660" extrusionOk="0">
                  <a:moveTo>
                    <a:pt x="335" y="1"/>
                  </a:moveTo>
                  <a:cubicBezTo>
                    <a:pt x="149" y="1"/>
                    <a:pt x="1" y="140"/>
                    <a:pt x="1" y="325"/>
                  </a:cubicBezTo>
                  <a:cubicBezTo>
                    <a:pt x="1" y="511"/>
                    <a:pt x="149" y="659"/>
                    <a:pt x="335" y="659"/>
                  </a:cubicBezTo>
                  <a:cubicBezTo>
                    <a:pt x="511" y="659"/>
                    <a:pt x="659" y="511"/>
                    <a:pt x="659" y="325"/>
                  </a:cubicBezTo>
                  <a:cubicBezTo>
                    <a:pt x="659" y="140"/>
                    <a:pt x="511" y="1"/>
                    <a:pt x="335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1910411" y="3196997"/>
              <a:ext cx="46022" cy="46081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390" y="121"/>
                  </a:moveTo>
                  <a:cubicBezTo>
                    <a:pt x="538" y="121"/>
                    <a:pt x="659" y="242"/>
                    <a:pt x="659" y="390"/>
                  </a:cubicBezTo>
                  <a:cubicBezTo>
                    <a:pt x="659" y="539"/>
                    <a:pt x="538" y="659"/>
                    <a:pt x="390" y="659"/>
                  </a:cubicBezTo>
                  <a:cubicBezTo>
                    <a:pt x="241" y="659"/>
                    <a:pt x="121" y="539"/>
                    <a:pt x="121" y="390"/>
                  </a:cubicBezTo>
                  <a:cubicBezTo>
                    <a:pt x="121" y="242"/>
                    <a:pt x="241" y="121"/>
                    <a:pt x="390" y="121"/>
                  </a:cubicBezTo>
                  <a:close/>
                  <a:moveTo>
                    <a:pt x="390" y="1"/>
                  </a:moveTo>
                  <a:cubicBezTo>
                    <a:pt x="176" y="1"/>
                    <a:pt x="0" y="177"/>
                    <a:pt x="0" y="390"/>
                  </a:cubicBezTo>
                  <a:cubicBezTo>
                    <a:pt x="0" y="604"/>
                    <a:pt x="176" y="780"/>
                    <a:pt x="390" y="780"/>
                  </a:cubicBezTo>
                  <a:cubicBezTo>
                    <a:pt x="603" y="780"/>
                    <a:pt x="779" y="604"/>
                    <a:pt x="779" y="390"/>
                  </a:cubicBezTo>
                  <a:cubicBezTo>
                    <a:pt x="779" y="177"/>
                    <a:pt x="603" y="1"/>
                    <a:pt x="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2" name="Google Shape;242;p19"/>
            <p:cNvGrpSpPr/>
            <p:nvPr/>
          </p:nvGrpSpPr>
          <p:grpSpPr>
            <a:xfrm>
              <a:off x="1742895" y="947116"/>
              <a:ext cx="1986215" cy="3269968"/>
              <a:chOff x="6934075" y="1778325"/>
              <a:chExt cx="689275" cy="1134775"/>
            </a:xfrm>
          </p:grpSpPr>
          <p:sp>
            <p:nvSpPr>
              <p:cNvPr id="243" name="Google Shape;243;p19"/>
              <p:cNvSpPr/>
              <p:nvPr/>
            </p:nvSpPr>
            <p:spPr>
              <a:xfrm>
                <a:off x="7486500" y="2665625"/>
                <a:ext cx="136850" cy="66125"/>
              </a:xfrm>
              <a:custGeom>
                <a:avLst/>
                <a:gdLst/>
                <a:ahLst/>
                <a:cxnLst/>
                <a:rect l="l" t="t" r="r" b="b"/>
                <a:pathLst>
                  <a:path w="5474" h="2645" extrusionOk="0">
                    <a:moveTo>
                      <a:pt x="5418" y="1"/>
                    </a:moveTo>
                    <a:cubicBezTo>
                      <a:pt x="5390" y="1"/>
                      <a:pt x="5363" y="28"/>
                      <a:pt x="5363" y="56"/>
                    </a:cubicBezTo>
                    <a:lnTo>
                      <a:pt x="5363" y="520"/>
                    </a:lnTo>
                    <a:cubicBezTo>
                      <a:pt x="5363" y="557"/>
                      <a:pt x="5390" y="576"/>
                      <a:pt x="5418" y="576"/>
                    </a:cubicBezTo>
                    <a:cubicBezTo>
                      <a:pt x="5446" y="576"/>
                      <a:pt x="5474" y="557"/>
                      <a:pt x="5474" y="520"/>
                    </a:cubicBezTo>
                    <a:lnTo>
                      <a:pt x="5474" y="56"/>
                    </a:lnTo>
                    <a:cubicBezTo>
                      <a:pt x="5474" y="28"/>
                      <a:pt x="5455" y="1"/>
                      <a:pt x="5418" y="1"/>
                    </a:cubicBezTo>
                    <a:close/>
                    <a:moveTo>
                      <a:pt x="5418" y="928"/>
                    </a:moveTo>
                    <a:cubicBezTo>
                      <a:pt x="5390" y="928"/>
                      <a:pt x="5363" y="956"/>
                      <a:pt x="5363" y="984"/>
                    </a:cubicBezTo>
                    <a:lnTo>
                      <a:pt x="5363" y="1448"/>
                    </a:lnTo>
                    <a:cubicBezTo>
                      <a:pt x="5363" y="1485"/>
                      <a:pt x="5390" y="1503"/>
                      <a:pt x="5418" y="1503"/>
                    </a:cubicBezTo>
                    <a:cubicBezTo>
                      <a:pt x="5446" y="1503"/>
                      <a:pt x="5474" y="1485"/>
                      <a:pt x="5474" y="1448"/>
                    </a:cubicBezTo>
                    <a:lnTo>
                      <a:pt x="5474" y="984"/>
                    </a:lnTo>
                    <a:cubicBezTo>
                      <a:pt x="5474" y="956"/>
                      <a:pt x="5455" y="928"/>
                      <a:pt x="5418" y="928"/>
                    </a:cubicBezTo>
                    <a:close/>
                    <a:moveTo>
                      <a:pt x="5418" y="1856"/>
                    </a:moveTo>
                    <a:cubicBezTo>
                      <a:pt x="5390" y="1856"/>
                      <a:pt x="5363" y="1884"/>
                      <a:pt x="5363" y="1912"/>
                    </a:cubicBezTo>
                    <a:lnTo>
                      <a:pt x="5363" y="2375"/>
                    </a:lnTo>
                    <a:cubicBezTo>
                      <a:pt x="5363" y="2413"/>
                      <a:pt x="5390" y="2431"/>
                      <a:pt x="5418" y="2431"/>
                    </a:cubicBezTo>
                    <a:cubicBezTo>
                      <a:pt x="5446" y="2431"/>
                      <a:pt x="5474" y="2413"/>
                      <a:pt x="5474" y="2375"/>
                    </a:cubicBezTo>
                    <a:lnTo>
                      <a:pt x="5474" y="1912"/>
                    </a:lnTo>
                    <a:cubicBezTo>
                      <a:pt x="5474" y="1884"/>
                      <a:pt x="5455" y="1856"/>
                      <a:pt x="5418" y="1856"/>
                    </a:cubicBezTo>
                    <a:close/>
                    <a:moveTo>
                      <a:pt x="56" y="2524"/>
                    </a:moveTo>
                    <a:cubicBezTo>
                      <a:pt x="28" y="2524"/>
                      <a:pt x="1" y="2552"/>
                      <a:pt x="1" y="2589"/>
                    </a:cubicBezTo>
                    <a:cubicBezTo>
                      <a:pt x="1" y="2617"/>
                      <a:pt x="28" y="2644"/>
                      <a:pt x="56" y="2644"/>
                    </a:cubicBezTo>
                    <a:lnTo>
                      <a:pt x="520" y="2644"/>
                    </a:lnTo>
                    <a:cubicBezTo>
                      <a:pt x="557" y="2644"/>
                      <a:pt x="585" y="2617"/>
                      <a:pt x="585" y="2589"/>
                    </a:cubicBezTo>
                    <a:cubicBezTo>
                      <a:pt x="585" y="2552"/>
                      <a:pt x="557" y="2524"/>
                      <a:pt x="520" y="2524"/>
                    </a:cubicBezTo>
                    <a:close/>
                    <a:moveTo>
                      <a:pt x="984" y="2524"/>
                    </a:moveTo>
                    <a:cubicBezTo>
                      <a:pt x="956" y="2524"/>
                      <a:pt x="928" y="2552"/>
                      <a:pt x="928" y="2589"/>
                    </a:cubicBezTo>
                    <a:cubicBezTo>
                      <a:pt x="928" y="2617"/>
                      <a:pt x="956" y="2644"/>
                      <a:pt x="984" y="2644"/>
                    </a:cubicBezTo>
                    <a:lnTo>
                      <a:pt x="1448" y="2644"/>
                    </a:lnTo>
                    <a:cubicBezTo>
                      <a:pt x="1485" y="2644"/>
                      <a:pt x="1513" y="2617"/>
                      <a:pt x="1513" y="2589"/>
                    </a:cubicBezTo>
                    <a:cubicBezTo>
                      <a:pt x="1513" y="2552"/>
                      <a:pt x="1485" y="2524"/>
                      <a:pt x="1448" y="2524"/>
                    </a:cubicBezTo>
                    <a:close/>
                    <a:moveTo>
                      <a:pt x="1912" y="2524"/>
                    </a:moveTo>
                    <a:cubicBezTo>
                      <a:pt x="1884" y="2524"/>
                      <a:pt x="1856" y="2552"/>
                      <a:pt x="1856" y="2589"/>
                    </a:cubicBezTo>
                    <a:cubicBezTo>
                      <a:pt x="1856" y="2617"/>
                      <a:pt x="1884" y="2644"/>
                      <a:pt x="1912" y="2644"/>
                    </a:cubicBezTo>
                    <a:lnTo>
                      <a:pt x="2375" y="2644"/>
                    </a:lnTo>
                    <a:cubicBezTo>
                      <a:pt x="2413" y="2644"/>
                      <a:pt x="2440" y="2617"/>
                      <a:pt x="2440" y="2589"/>
                    </a:cubicBezTo>
                    <a:cubicBezTo>
                      <a:pt x="2440" y="2552"/>
                      <a:pt x="2413" y="2524"/>
                      <a:pt x="2375" y="2524"/>
                    </a:cubicBezTo>
                    <a:close/>
                    <a:moveTo>
                      <a:pt x="2839" y="2524"/>
                    </a:moveTo>
                    <a:cubicBezTo>
                      <a:pt x="2812" y="2524"/>
                      <a:pt x="2784" y="2552"/>
                      <a:pt x="2784" y="2589"/>
                    </a:cubicBezTo>
                    <a:cubicBezTo>
                      <a:pt x="2784" y="2617"/>
                      <a:pt x="2812" y="2644"/>
                      <a:pt x="2839" y="2644"/>
                    </a:cubicBezTo>
                    <a:lnTo>
                      <a:pt x="3303" y="2644"/>
                    </a:lnTo>
                    <a:cubicBezTo>
                      <a:pt x="3340" y="2644"/>
                      <a:pt x="3368" y="2617"/>
                      <a:pt x="3368" y="2589"/>
                    </a:cubicBezTo>
                    <a:cubicBezTo>
                      <a:pt x="3368" y="2552"/>
                      <a:pt x="3340" y="2524"/>
                      <a:pt x="3303" y="2524"/>
                    </a:cubicBezTo>
                    <a:close/>
                    <a:moveTo>
                      <a:pt x="3767" y="2524"/>
                    </a:moveTo>
                    <a:cubicBezTo>
                      <a:pt x="3739" y="2524"/>
                      <a:pt x="3711" y="2552"/>
                      <a:pt x="3711" y="2589"/>
                    </a:cubicBezTo>
                    <a:cubicBezTo>
                      <a:pt x="3711" y="2617"/>
                      <a:pt x="3739" y="2644"/>
                      <a:pt x="3767" y="2644"/>
                    </a:cubicBezTo>
                    <a:lnTo>
                      <a:pt x="4231" y="2644"/>
                    </a:lnTo>
                    <a:cubicBezTo>
                      <a:pt x="4268" y="2644"/>
                      <a:pt x="4296" y="2617"/>
                      <a:pt x="4296" y="2589"/>
                    </a:cubicBezTo>
                    <a:cubicBezTo>
                      <a:pt x="4296" y="2552"/>
                      <a:pt x="4268" y="2524"/>
                      <a:pt x="4231" y="2524"/>
                    </a:cubicBezTo>
                    <a:close/>
                    <a:moveTo>
                      <a:pt x="4695" y="2524"/>
                    </a:moveTo>
                    <a:cubicBezTo>
                      <a:pt x="4667" y="2524"/>
                      <a:pt x="4639" y="2552"/>
                      <a:pt x="4639" y="2589"/>
                    </a:cubicBezTo>
                    <a:cubicBezTo>
                      <a:pt x="4639" y="2617"/>
                      <a:pt x="4667" y="2644"/>
                      <a:pt x="4695" y="2644"/>
                    </a:cubicBezTo>
                    <a:lnTo>
                      <a:pt x="5159" y="2644"/>
                    </a:lnTo>
                    <a:cubicBezTo>
                      <a:pt x="5196" y="2644"/>
                      <a:pt x="5223" y="2617"/>
                      <a:pt x="5223" y="2589"/>
                    </a:cubicBezTo>
                    <a:cubicBezTo>
                      <a:pt x="5223" y="2552"/>
                      <a:pt x="5196" y="2524"/>
                      <a:pt x="5159" y="25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7313500" y="2548975"/>
                <a:ext cx="85375" cy="41525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661" extrusionOk="0">
                    <a:moveTo>
                      <a:pt x="3358" y="0"/>
                    </a:moveTo>
                    <a:cubicBezTo>
                      <a:pt x="3321" y="0"/>
                      <a:pt x="3293" y="28"/>
                      <a:pt x="3293" y="65"/>
                    </a:cubicBezTo>
                    <a:lnTo>
                      <a:pt x="3293" y="260"/>
                    </a:lnTo>
                    <a:cubicBezTo>
                      <a:pt x="3293" y="297"/>
                      <a:pt x="3321" y="316"/>
                      <a:pt x="3358" y="316"/>
                    </a:cubicBezTo>
                    <a:cubicBezTo>
                      <a:pt x="3386" y="316"/>
                      <a:pt x="3414" y="297"/>
                      <a:pt x="3414" y="260"/>
                    </a:cubicBezTo>
                    <a:lnTo>
                      <a:pt x="3414" y="65"/>
                    </a:lnTo>
                    <a:cubicBezTo>
                      <a:pt x="3414" y="28"/>
                      <a:pt x="3386" y="0"/>
                      <a:pt x="3358" y="0"/>
                    </a:cubicBezTo>
                    <a:close/>
                    <a:moveTo>
                      <a:pt x="56" y="613"/>
                    </a:moveTo>
                    <a:cubicBezTo>
                      <a:pt x="28" y="613"/>
                      <a:pt x="0" y="641"/>
                      <a:pt x="0" y="668"/>
                    </a:cubicBezTo>
                    <a:lnTo>
                      <a:pt x="0" y="678"/>
                    </a:lnTo>
                    <a:cubicBezTo>
                      <a:pt x="0" y="706"/>
                      <a:pt x="28" y="733"/>
                      <a:pt x="56" y="733"/>
                    </a:cubicBezTo>
                    <a:lnTo>
                      <a:pt x="520" y="733"/>
                    </a:lnTo>
                    <a:cubicBezTo>
                      <a:pt x="548" y="733"/>
                      <a:pt x="575" y="706"/>
                      <a:pt x="575" y="668"/>
                    </a:cubicBezTo>
                    <a:cubicBezTo>
                      <a:pt x="575" y="641"/>
                      <a:pt x="548" y="613"/>
                      <a:pt x="520" y="613"/>
                    </a:cubicBezTo>
                    <a:close/>
                    <a:moveTo>
                      <a:pt x="984" y="613"/>
                    </a:moveTo>
                    <a:cubicBezTo>
                      <a:pt x="946" y="613"/>
                      <a:pt x="928" y="641"/>
                      <a:pt x="928" y="668"/>
                    </a:cubicBezTo>
                    <a:cubicBezTo>
                      <a:pt x="928" y="706"/>
                      <a:pt x="946" y="733"/>
                      <a:pt x="984" y="733"/>
                    </a:cubicBezTo>
                    <a:lnTo>
                      <a:pt x="1447" y="733"/>
                    </a:lnTo>
                    <a:cubicBezTo>
                      <a:pt x="1475" y="733"/>
                      <a:pt x="1503" y="706"/>
                      <a:pt x="1503" y="668"/>
                    </a:cubicBezTo>
                    <a:cubicBezTo>
                      <a:pt x="1503" y="641"/>
                      <a:pt x="1475" y="613"/>
                      <a:pt x="1447" y="613"/>
                    </a:cubicBezTo>
                    <a:close/>
                    <a:moveTo>
                      <a:pt x="1911" y="613"/>
                    </a:moveTo>
                    <a:cubicBezTo>
                      <a:pt x="1874" y="613"/>
                      <a:pt x="1856" y="641"/>
                      <a:pt x="1856" y="668"/>
                    </a:cubicBezTo>
                    <a:cubicBezTo>
                      <a:pt x="1856" y="706"/>
                      <a:pt x="1874" y="733"/>
                      <a:pt x="1911" y="733"/>
                    </a:cubicBezTo>
                    <a:lnTo>
                      <a:pt x="2375" y="733"/>
                    </a:lnTo>
                    <a:cubicBezTo>
                      <a:pt x="2403" y="733"/>
                      <a:pt x="2431" y="706"/>
                      <a:pt x="2431" y="668"/>
                    </a:cubicBezTo>
                    <a:cubicBezTo>
                      <a:pt x="2431" y="641"/>
                      <a:pt x="2403" y="613"/>
                      <a:pt x="2375" y="613"/>
                    </a:cubicBezTo>
                    <a:close/>
                    <a:moveTo>
                      <a:pt x="2839" y="613"/>
                    </a:moveTo>
                    <a:cubicBezTo>
                      <a:pt x="2802" y="613"/>
                      <a:pt x="2783" y="641"/>
                      <a:pt x="2783" y="668"/>
                    </a:cubicBezTo>
                    <a:cubicBezTo>
                      <a:pt x="2783" y="706"/>
                      <a:pt x="2802" y="733"/>
                      <a:pt x="2839" y="733"/>
                    </a:cubicBezTo>
                    <a:lnTo>
                      <a:pt x="3303" y="733"/>
                    </a:lnTo>
                    <a:cubicBezTo>
                      <a:pt x="3331" y="733"/>
                      <a:pt x="3358" y="706"/>
                      <a:pt x="3358" y="668"/>
                    </a:cubicBezTo>
                    <a:cubicBezTo>
                      <a:pt x="3358" y="641"/>
                      <a:pt x="3331" y="613"/>
                      <a:pt x="3303" y="613"/>
                    </a:cubicBezTo>
                    <a:close/>
                    <a:moveTo>
                      <a:pt x="56" y="1086"/>
                    </a:moveTo>
                    <a:cubicBezTo>
                      <a:pt x="28" y="1086"/>
                      <a:pt x="0" y="1104"/>
                      <a:pt x="0" y="1142"/>
                    </a:cubicBezTo>
                    <a:lnTo>
                      <a:pt x="0" y="1605"/>
                    </a:lnTo>
                    <a:cubicBezTo>
                      <a:pt x="0" y="1633"/>
                      <a:pt x="28" y="1661"/>
                      <a:pt x="56" y="1661"/>
                    </a:cubicBezTo>
                    <a:cubicBezTo>
                      <a:pt x="93" y="1661"/>
                      <a:pt x="121" y="1633"/>
                      <a:pt x="121" y="1605"/>
                    </a:cubicBezTo>
                    <a:lnTo>
                      <a:pt x="121" y="1142"/>
                    </a:lnTo>
                    <a:cubicBezTo>
                      <a:pt x="121" y="1104"/>
                      <a:pt x="93" y="1086"/>
                      <a:pt x="56" y="108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9"/>
              <p:cNvSpPr/>
              <p:nvPr/>
            </p:nvSpPr>
            <p:spPr>
              <a:xfrm>
                <a:off x="7252725" y="2143825"/>
                <a:ext cx="207600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6272" extrusionOk="0"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20"/>
                    </a:lnTo>
                    <a:cubicBezTo>
                      <a:pt x="1" y="557"/>
                      <a:pt x="29" y="575"/>
                      <a:pt x="56" y="575"/>
                    </a:cubicBezTo>
                    <a:cubicBezTo>
                      <a:pt x="94" y="575"/>
                      <a:pt x="112" y="557"/>
                      <a:pt x="112" y="520"/>
                    </a:cubicBezTo>
                    <a:lnTo>
                      <a:pt x="112" y="56"/>
                    </a:lnTo>
                    <a:cubicBezTo>
                      <a:pt x="112" y="28"/>
                      <a:pt x="94" y="0"/>
                      <a:pt x="56" y="0"/>
                    </a:cubicBezTo>
                    <a:close/>
                    <a:moveTo>
                      <a:pt x="56" y="928"/>
                    </a:moveTo>
                    <a:cubicBezTo>
                      <a:pt x="29" y="928"/>
                      <a:pt x="1" y="956"/>
                      <a:pt x="1" y="984"/>
                    </a:cubicBezTo>
                    <a:lnTo>
                      <a:pt x="1" y="1447"/>
                    </a:lnTo>
                    <a:cubicBezTo>
                      <a:pt x="1" y="1484"/>
                      <a:pt x="29" y="1503"/>
                      <a:pt x="56" y="1503"/>
                    </a:cubicBezTo>
                    <a:cubicBezTo>
                      <a:pt x="94" y="1503"/>
                      <a:pt x="112" y="1484"/>
                      <a:pt x="112" y="1447"/>
                    </a:cubicBezTo>
                    <a:lnTo>
                      <a:pt x="112" y="984"/>
                    </a:lnTo>
                    <a:cubicBezTo>
                      <a:pt x="112" y="956"/>
                      <a:pt x="94" y="928"/>
                      <a:pt x="56" y="928"/>
                    </a:cubicBezTo>
                    <a:close/>
                    <a:moveTo>
                      <a:pt x="56" y="1856"/>
                    </a:moveTo>
                    <a:cubicBezTo>
                      <a:pt x="29" y="1856"/>
                      <a:pt x="1" y="1883"/>
                      <a:pt x="1" y="1911"/>
                    </a:cubicBezTo>
                    <a:lnTo>
                      <a:pt x="1" y="2375"/>
                    </a:lnTo>
                    <a:cubicBezTo>
                      <a:pt x="1" y="2412"/>
                      <a:pt x="29" y="2431"/>
                      <a:pt x="56" y="2431"/>
                    </a:cubicBezTo>
                    <a:cubicBezTo>
                      <a:pt x="94" y="2431"/>
                      <a:pt x="112" y="2412"/>
                      <a:pt x="112" y="2375"/>
                    </a:cubicBezTo>
                    <a:lnTo>
                      <a:pt x="112" y="1911"/>
                    </a:lnTo>
                    <a:cubicBezTo>
                      <a:pt x="112" y="1883"/>
                      <a:pt x="94" y="1856"/>
                      <a:pt x="56" y="1856"/>
                    </a:cubicBezTo>
                    <a:close/>
                    <a:moveTo>
                      <a:pt x="66" y="2774"/>
                    </a:moveTo>
                    <a:cubicBezTo>
                      <a:pt x="29" y="2774"/>
                      <a:pt x="10" y="2802"/>
                      <a:pt x="10" y="2830"/>
                    </a:cubicBezTo>
                    <a:cubicBezTo>
                      <a:pt x="10" y="2867"/>
                      <a:pt x="29" y="2895"/>
                      <a:pt x="66" y="2895"/>
                    </a:cubicBezTo>
                    <a:lnTo>
                      <a:pt x="530" y="2895"/>
                    </a:lnTo>
                    <a:cubicBezTo>
                      <a:pt x="557" y="2895"/>
                      <a:pt x="585" y="2867"/>
                      <a:pt x="585" y="2830"/>
                    </a:cubicBezTo>
                    <a:cubicBezTo>
                      <a:pt x="585" y="2802"/>
                      <a:pt x="557" y="2774"/>
                      <a:pt x="530" y="2774"/>
                    </a:cubicBezTo>
                    <a:close/>
                    <a:moveTo>
                      <a:pt x="993" y="2774"/>
                    </a:moveTo>
                    <a:cubicBezTo>
                      <a:pt x="956" y="2774"/>
                      <a:pt x="938" y="2802"/>
                      <a:pt x="938" y="2830"/>
                    </a:cubicBezTo>
                    <a:cubicBezTo>
                      <a:pt x="938" y="2867"/>
                      <a:pt x="956" y="2895"/>
                      <a:pt x="993" y="2895"/>
                    </a:cubicBezTo>
                    <a:lnTo>
                      <a:pt x="1457" y="2895"/>
                    </a:lnTo>
                    <a:cubicBezTo>
                      <a:pt x="1485" y="2895"/>
                      <a:pt x="1513" y="2867"/>
                      <a:pt x="1513" y="2830"/>
                    </a:cubicBezTo>
                    <a:cubicBezTo>
                      <a:pt x="1513" y="2802"/>
                      <a:pt x="1485" y="2774"/>
                      <a:pt x="1457" y="2774"/>
                    </a:cubicBezTo>
                    <a:close/>
                    <a:moveTo>
                      <a:pt x="1921" y="2774"/>
                    </a:moveTo>
                    <a:cubicBezTo>
                      <a:pt x="1884" y="2774"/>
                      <a:pt x="1865" y="2802"/>
                      <a:pt x="1865" y="2830"/>
                    </a:cubicBezTo>
                    <a:cubicBezTo>
                      <a:pt x="1865" y="2867"/>
                      <a:pt x="1884" y="2895"/>
                      <a:pt x="1921" y="2895"/>
                    </a:cubicBezTo>
                    <a:lnTo>
                      <a:pt x="2385" y="2895"/>
                    </a:lnTo>
                    <a:cubicBezTo>
                      <a:pt x="2413" y="2895"/>
                      <a:pt x="2441" y="2867"/>
                      <a:pt x="2441" y="2830"/>
                    </a:cubicBezTo>
                    <a:cubicBezTo>
                      <a:pt x="2441" y="2802"/>
                      <a:pt x="2413" y="2774"/>
                      <a:pt x="2385" y="2774"/>
                    </a:cubicBezTo>
                    <a:close/>
                    <a:moveTo>
                      <a:pt x="2849" y="2774"/>
                    </a:moveTo>
                    <a:cubicBezTo>
                      <a:pt x="2812" y="2774"/>
                      <a:pt x="2793" y="2802"/>
                      <a:pt x="2793" y="2830"/>
                    </a:cubicBezTo>
                    <a:cubicBezTo>
                      <a:pt x="2793" y="2867"/>
                      <a:pt x="2812" y="2895"/>
                      <a:pt x="2849" y="2895"/>
                    </a:cubicBezTo>
                    <a:lnTo>
                      <a:pt x="3313" y="2895"/>
                    </a:lnTo>
                    <a:cubicBezTo>
                      <a:pt x="3340" y="2895"/>
                      <a:pt x="3368" y="2867"/>
                      <a:pt x="3368" y="2830"/>
                    </a:cubicBezTo>
                    <a:cubicBezTo>
                      <a:pt x="3368" y="2802"/>
                      <a:pt x="3340" y="2774"/>
                      <a:pt x="3313" y="2774"/>
                    </a:cubicBezTo>
                    <a:close/>
                    <a:moveTo>
                      <a:pt x="3776" y="2774"/>
                    </a:moveTo>
                    <a:cubicBezTo>
                      <a:pt x="3739" y="2774"/>
                      <a:pt x="3721" y="2802"/>
                      <a:pt x="3721" y="2830"/>
                    </a:cubicBezTo>
                    <a:cubicBezTo>
                      <a:pt x="3721" y="2867"/>
                      <a:pt x="3739" y="2895"/>
                      <a:pt x="3776" y="2895"/>
                    </a:cubicBezTo>
                    <a:lnTo>
                      <a:pt x="4240" y="2895"/>
                    </a:lnTo>
                    <a:cubicBezTo>
                      <a:pt x="4268" y="2895"/>
                      <a:pt x="4296" y="2867"/>
                      <a:pt x="4296" y="2830"/>
                    </a:cubicBezTo>
                    <a:cubicBezTo>
                      <a:pt x="4296" y="2802"/>
                      <a:pt x="4268" y="2774"/>
                      <a:pt x="4240" y="2774"/>
                    </a:cubicBezTo>
                    <a:close/>
                    <a:moveTo>
                      <a:pt x="4704" y="2774"/>
                    </a:moveTo>
                    <a:cubicBezTo>
                      <a:pt x="4667" y="2774"/>
                      <a:pt x="4648" y="2802"/>
                      <a:pt x="4648" y="2830"/>
                    </a:cubicBezTo>
                    <a:cubicBezTo>
                      <a:pt x="4648" y="2867"/>
                      <a:pt x="4667" y="2895"/>
                      <a:pt x="4704" y="2895"/>
                    </a:cubicBezTo>
                    <a:lnTo>
                      <a:pt x="5168" y="2895"/>
                    </a:lnTo>
                    <a:cubicBezTo>
                      <a:pt x="5196" y="2895"/>
                      <a:pt x="5224" y="2867"/>
                      <a:pt x="5224" y="2830"/>
                    </a:cubicBezTo>
                    <a:cubicBezTo>
                      <a:pt x="5224" y="2802"/>
                      <a:pt x="5196" y="2774"/>
                      <a:pt x="5168" y="2774"/>
                    </a:cubicBezTo>
                    <a:close/>
                    <a:moveTo>
                      <a:pt x="5632" y="2774"/>
                    </a:moveTo>
                    <a:cubicBezTo>
                      <a:pt x="5595" y="2774"/>
                      <a:pt x="5576" y="2802"/>
                      <a:pt x="5576" y="2830"/>
                    </a:cubicBezTo>
                    <a:cubicBezTo>
                      <a:pt x="5576" y="2867"/>
                      <a:pt x="5595" y="2895"/>
                      <a:pt x="5632" y="2895"/>
                    </a:cubicBezTo>
                    <a:lnTo>
                      <a:pt x="6096" y="2895"/>
                    </a:lnTo>
                    <a:cubicBezTo>
                      <a:pt x="6123" y="2895"/>
                      <a:pt x="6151" y="2867"/>
                      <a:pt x="6151" y="2830"/>
                    </a:cubicBezTo>
                    <a:cubicBezTo>
                      <a:pt x="6151" y="2802"/>
                      <a:pt x="6123" y="2774"/>
                      <a:pt x="6096" y="2774"/>
                    </a:cubicBezTo>
                    <a:close/>
                    <a:moveTo>
                      <a:pt x="6559" y="2774"/>
                    </a:moveTo>
                    <a:cubicBezTo>
                      <a:pt x="6522" y="2774"/>
                      <a:pt x="6504" y="2802"/>
                      <a:pt x="6504" y="2830"/>
                    </a:cubicBezTo>
                    <a:cubicBezTo>
                      <a:pt x="6504" y="2867"/>
                      <a:pt x="6522" y="2895"/>
                      <a:pt x="6559" y="2895"/>
                    </a:cubicBezTo>
                    <a:lnTo>
                      <a:pt x="7023" y="2895"/>
                    </a:lnTo>
                    <a:cubicBezTo>
                      <a:pt x="7051" y="2895"/>
                      <a:pt x="7079" y="2867"/>
                      <a:pt x="7079" y="2830"/>
                    </a:cubicBezTo>
                    <a:cubicBezTo>
                      <a:pt x="7079" y="2802"/>
                      <a:pt x="7051" y="2774"/>
                      <a:pt x="7023" y="2774"/>
                    </a:cubicBezTo>
                    <a:close/>
                    <a:moveTo>
                      <a:pt x="7487" y="2774"/>
                    </a:moveTo>
                    <a:cubicBezTo>
                      <a:pt x="7450" y="2774"/>
                      <a:pt x="7431" y="2802"/>
                      <a:pt x="7431" y="2830"/>
                    </a:cubicBezTo>
                    <a:cubicBezTo>
                      <a:pt x="7431" y="2867"/>
                      <a:pt x="7450" y="2895"/>
                      <a:pt x="7487" y="2895"/>
                    </a:cubicBezTo>
                    <a:lnTo>
                      <a:pt x="7951" y="2895"/>
                    </a:lnTo>
                    <a:cubicBezTo>
                      <a:pt x="7979" y="2895"/>
                      <a:pt x="8007" y="2867"/>
                      <a:pt x="8007" y="2830"/>
                    </a:cubicBezTo>
                    <a:cubicBezTo>
                      <a:pt x="8007" y="2802"/>
                      <a:pt x="7979" y="2774"/>
                      <a:pt x="7951" y="2774"/>
                    </a:cubicBezTo>
                    <a:close/>
                    <a:moveTo>
                      <a:pt x="8248" y="2941"/>
                    </a:moveTo>
                    <a:cubicBezTo>
                      <a:pt x="8211" y="2941"/>
                      <a:pt x="8183" y="2969"/>
                      <a:pt x="8183" y="3006"/>
                    </a:cubicBezTo>
                    <a:lnTo>
                      <a:pt x="8183" y="3470"/>
                    </a:lnTo>
                    <a:cubicBezTo>
                      <a:pt x="8183" y="3497"/>
                      <a:pt x="8211" y="3525"/>
                      <a:pt x="8248" y="3525"/>
                    </a:cubicBezTo>
                    <a:cubicBezTo>
                      <a:pt x="8276" y="3525"/>
                      <a:pt x="8303" y="3497"/>
                      <a:pt x="8303" y="3470"/>
                    </a:cubicBezTo>
                    <a:lnTo>
                      <a:pt x="8303" y="3006"/>
                    </a:lnTo>
                    <a:cubicBezTo>
                      <a:pt x="8303" y="2969"/>
                      <a:pt x="8276" y="2941"/>
                      <a:pt x="8248" y="2941"/>
                    </a:cubicBezTo>
                    <a:close/>
                    <a:moveTo>
                      <a:pt x="8248" y="3869"/>
                    </a:moveTo>
                    <a:cubicBezTo>
                      <a:pt x="8211" y="3869"/>
                      <a:pt x="8183" y="3896"/>
                      <a:pt x="8183" y="3933"/>
                    </a:cubicBezTo>
                    <a:lnTo>
                      <a:pt x="8183" y="4397"/>
                    </a:lnTo>
                    <a:cubicBezTo>
                      <a:pt x="8183" y="4425"/>
                      <a:pt x="8211" y="4453"/>
                      <a:pt x="8248" y="4453"/>
                    </a:cubicBezTo>
                    <a:cubicBezTo>
                      <a:pt x="8276" y="4453"/>
                      <a:pt x="8303" y="4425"/>
                      <a:pt x="8303" y="4397"/>
                    </a:cubicBezTo>
                    <a:lnTo>
                      <a:pt x="8303" y="3933"/>
                    </a:lnTo>
                    <a:cubicBezTo>
                      <a:pt x="8303" y="3896"/>
                      <a:pt x="8276" y="3869"/>
                      <a:pt x="8248" y="3869"/>
                    </a:cubicBezTo>
                    <a:close/>
                    <a:moveTo>
                      <a:pt x="8248" y="4796"/>
                    </a:moveTo>
                    <a:cubicBezTo>
                      <a:pt x="8211" y="4796"/>
                      <a:pt x="8183" y="4824"/>
                      <a:pt x="8183" y="4861"/>
                    </a:cubicBezTo>
                    <a:lnTo>
                      <a:pt x="8183" y="5325"/>
                    </a:lnTo>
                    <a:cubicBezTo>
                      <a:pt x="8183" y="5353"/>
                      <a:pt x="8211" y="5381"/>
                      <a:pt x="8248" y="5381"/>
                    </a:cubicBezTo>
                    <a:cubicBezTo>
                      <a:pt x="8276" y="5381"/>
                      <a:pt x="8303" y="5353"/>
                      <a:pt x="8303" y="5325"/>
                    </a:cubicBezTo>
                    <a:lnTo>
                      <a:pt x="8303" y="4861"/>
                    </a:lnTo>
                    <a:cubicBezTo>
                      <a:pt x="8303" y="4824"/>
                      <a:pt x="8276" y="4796"/>
                      <a:pt x="8248" y="4796"/>
                    </a:cubicBezTo>
                    <a:close/>
                    <a:moveTo>
                      <a:pt x="8248" y="5724"/>
                    </a:moveTo>
                    <a:cubicBezTo>
                      <a:pt x="8211" y="5724"/>
                      <a:pt x="8183" y="5752"/>
                      <a:pt x="8183" y="5789"/>
                    </a:cubicBezTo>
                    <a:lnTo>
                      <a:pt x="8183" y="6216"/>
                    </a:lnTo>
                    <a:cubicBezTo>
                      <a:pt x="8183" y="6253"/>
                      <a:pt x="8211" y="6271"/>
                      <a:pt x="8248" y="6271"/>
                    </a:cubicBezTo>
                    <a:cubicBezTo>
                      <a:pt x="8276" y="6271"/>
                      <a:pt x="8303" y="6253"/>
                      <a:pt x="8303" y="6216"/>
                    </a:cubicBezTo>
                    <a:lnTo>
                      <a:pt x="8303" y="5789"/>
                    </a:lnTo>
                    <a:cubicBezTo>
                      <a:pt x="8303" y="5752"/>
                      <a:pt x="8276" y="5724"/>
                      <a:pt x="8248" y="572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9"/>
              <p:cNvSpPr/>
              <p:nvPr/>
            </p:nvSpPr>
            <p:spPr>
              <a:xfrm>
                <a:off x="7564200" y="1778325"/>
                <a:ext cx="41075" cy="41075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1643" extrusionOk="0">
                    <a:moveTo>
                      <a:pt x="826" y="186"/>
                    </a:moveTo>
                    <a:lnTo>
                      <a:pt x="1049" y="585"/>
                    </a:lnTo>
                    <a:cubicBezTo>
                      <a:pt x="1049" y="594"/>
                      <a:pt x="1058" y="603"/>
                      <a:pt x="1067" y="603"/>
                    </a:cubicBezTo>
                    <a:lnTo>
                      <a:pt x="1466" y="826"/>
                    </a:lnTo>
                    <a:lnTo>
                      <a:pt x="1067" y="1048"/>
                    </a:lnTo>
                    <a:cubicBezTo>
                      <a:pt x="1058" y="1048"/>
                      <a:pt x="1049" y="1058"/>
                      <a:pt x="1039" y="1067"/>
                    </a:cubicBezTo>
                    <a:lnTo>
                      <a:pt x="826" y="1466"/>
                    </a:lnTo>
                    <a:lnTo>
                      <a:pt x="603" y="1067"/>
                    </a:lnTo>
                    <a:cubicBezTo>
                      <a:pt x="603" y="1058"/>
                      <a:pt x="594" y="1048"/>
                      <a:pt x="585" y="1039"/>
                    </a:cubicBezTo>
                    <a:lnTo>
                      <a:pt x="186" y="826"/>
                    </a:lnTo>
                    <a:lnTo>
                      <a:pt x="585" y="603"/>
                    </a:lnTo>
                    <a:cubicBezTo>
                      <a:pt x="594" y="603"/>
                      <a:pt x="603" y="594"/>
                      <a:pt x="603" y="585"/>
                    </a:cubicBezTo>
                    <a:lnTo>
                      <a:pt x="826" y="186"/>
                    </a:lnTo>
                    <a:close/>
                    <a:moveTo>
                      <a:pt x="826" y="0"/>
                    </a:moveTo>
                    <a:cubicBezTo>
                      <a:pt x="807" y="0"/>
                      <a:pt x="789" y="19"/>
                      <a:pt x="780" y="37"/>
                    </a:cubicBezTo>
                    <a:lnTo>
                      <a:pt x="511" y="510"/>
                    </a:lnTo>
                    <a:lnTo>
                      <a:pt x="37" y="770"/>
                    </a:lnTo>
                    <a:cubicBezTo>
                      <a:pt x="19" y="779"/>
                      <a:pt x="0" y="798"/>
                      <a:pt x="0" y="826"/>
                    </a:cubicBezTo>
                    <a:cubicBezTo>
                      <a:pt x="0" y="844"/>
                      <a:pt x="19" y="863"/>
                      <a:pt x="37" y="872"/>
                    </a:cubicBezTo>
                    <a:lnTo>
                      <a:pt x="511" y="1141"/>
                    </a:lnTo>
                    <a:lnTo>
                      <a:pt x="770" y="1614"/>
                    </a:lnTo>
                    <a:cubicBezTo>
                      <a:pt x="780" y="1633"/>
                      <a:pt x="798" y="1642"/>
                      <a:pt x="826" y="1642"/>
                    </a:cubicBezTo>
                    <a:cubicBezTo>
                      <a:pt x="845" y="1642"/>
                      <a:pt x="863" y="1633"/>
                      <a:pt x="872" y="1614"/>
                    </a:cubicBezTo>
                    <a:lnTo>
                      <a:pt x="1141" y="1141"/>
                    </a:lnTo>
                    <a:lnTo>
                      <a:pt x="1615" y="881"/>
                    </a:lnTo>
                    <a:cubicBezTo>
                      <a:pt x="1633" y="863"/>
                      <a:pt x="1642" y="844"/>
                      <a:pt x="1642" y="826"/>
                    </a:cubicBezTo>
                    <a:cubicBezTo>
                      <a:pt x="1642" y="807"/>
                      <a:pt x="1633" y="789"/>
                      <a:pt x="1615" y="779"/>
                    </a:cubicBezTo>
                    <a:lnTo>
                      <a:pt x="1141" y="510"/>
                    </a:lnTo>
                    <a:lnTo>
                      <a:pt x="882" y="37"/>
                    </a:lnTo>
                    <a:cubicBezTo>
                      <a:pt x="863" y="9"/>
                      <a:pt x="845" y="0"/>
                      <a:pt x="826" y="0"/>
                    </a:cubicBezTo>
                    <a:close/>
                  </a:path>
                </a:pathLst>
              </a:custGeom>
              <a:solidFill>
                <a:srgbClr val="2AAF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9"/>
              <p:cNvSpPr/>
              <p:nvPr/>
            </p:nvSpPr>
            <p:spPr>
              <a:xfrm>
                <a:off x="6975825" y="2325875"/>
                <a:ext cx="51500" cy="512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2051" extrusionOk="0">
                    <a:moveTo>
                      <a:pt x="1030" y="177"/>
                    </a:moveTo>
                    <a:lnTo>
                      <a:pt x="1327" y="715"/>
                    </a:lnTo>
                    <a:cubicBezTo>
                      <a:pt x="1327" y="724"/>
                      <a:pt x="1336" y="733"/>
                      <a:pt x="1346" y="733"/>
                    </a:cubicBezTo>
                    <a:lnTo>
                      <a:pt x="1874" y="1030"/>
                    </a:lnTo>
                    <a:lnTo>
                      <a:pt x="1346" y="1318"/>
                    </a:lnTo>
                    <a:cubicBezTo>
                      <a:pt x="1336" y="1327"/>
                      <a:pt x="1327" y="1336"/>
                      <a:pt x="1318" y="1345"/>
                    </a:cubicBezTo>
                    <a:lnTo>
                      <a:pt x="1030" y="1874"/>
                    </a:lnTo>
                    <a:lnTo>
                      <a:pt x="733" y="1336"/>
                    </a:lnTo>
                    <a:cubicBezTo>
                      <a:pt x="733" y="1327"/>
                      <a:pt x="724" y="1318"/>
                      <a:pt x="715" y="1318"/>
                    </a:cubicBezTo>
                    <a:lnTo>
                      <a:pt x="186" y="1021"/>
                    </a:lnTo>
                    <a:lnTo>
                      <a:pt x="715" y="733"/>
                    </a:lnTo>
                    <a:cubicBezTo>
                      <a:pt x="724" y="724"/>
                      <a:pt x="733" y="715"/>
                      <a:pt x="743" y="705"/>
                    </a:cubicBezTo>
                    <a:lnTo>
                      <a:pt x="1030" y="177"/>
                    </a:lnTo>
                    <a:close/>
                    <a:moveTo>
                      <a:pt x="1030" y="0"/>
                    </a:moveTo>
                    <a:cubicBezTo>
                      <a:pt x="1012" y="0"/>
                      <a:pt x="993" y="10"/>
                      <a:pt x="984" y="28"/>
                    </a:cubicBezTo>
                    <a:lnTo>
                      <a:pt x="640" y="640"/>
                    </a:lnTo>
                    <a:lnTo>
                      <a:pt x="28" y="974"/>
                    </a:lnTo>
                    <a:cubicBezTo>
                      <a:pt x="10" y="984"/>
                      <a:pt x="0" y="1002"/>
                      <a:pt x="0" y="1021"/>
                    </a:cubicBezTo>
                    <a:cubicBezTo>
                      <a:pt x="0" y="1039"/>
                      <a:pt x="10" y="1067"/>
                      <a:pt x="28" y="1076"/>
                    </a:cubicBezTo>
                    <a:lnTo>
                      <a:pt x="640" y="1410"/>
                    </a:lnTo>
                    <a:lnTo>
                      <a:pt x="974" y="2023"/>
                    </a:lnTo>
                    <a:cubicBezTo>
                      <a:pt x="984" y="2041"/>
                      <a:pt x="1002" y="2050"/>
                      <a:pt x="1030" y="2050"/>
                    </a:cubicBezTo>
                    <a:cubicBezTo>
                      <a:pt x="1049" y="2050"/>
                      <a:pt x="1067" y="2041"/>
                      <a:pt x="1076" y="2023"/>
                    </a:cubicBezTo>
                    <a:lnTo>
                      <a:pt x="1410" y="1410"/>
                    </a:lnTo>
                    <a:lnTo>
                      <a:pt x="2023" y="1076"/>
                    </a:lnTo>
                    <a:cubicBezTo>
                      <a:pt x="2041" y="1067"/>
                      <a:pt x="2060" y="1049"/>
                      <a:pt x="2060" y="1030"/>
                    </a:cubicBezTo>
                    <a:cubicBezTo>
                      <a:pt x="2060" y="1002"/>
                      <a:pt x="2041" y="984"/>
                      <a:pt x="2023" y="974"/>
                    </a:cubicBezTo>
                    <a:lnTo>
                      <a:pt x="1420" y="640"/>
                    </a:lnTo>
                    <a:lnTo>
                      <a:pt x="1086" y="28"/>
                    </a:lnTo>
                    <a:cubicBezTo>
                      <a:pt x="1076" y="10"/>
                      <a:pt x="1058" y="0"/>
                      <a:pt x="10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9"/>
              <p:cNvSpPr/>
              <p:nvPr/>
            </p:nvSpPr>
            <p:spPr>
              <a:xfrm>
                <a:off x="6992525" y="1930925"/>
                <a:ext cx="22050" cy="220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882" extrusionOk="0">
                    <a:moveTo>
                      <a:pt x="446" y="112"/>
                    </a:moveTo>
                    <a:cubicBezTo>
                      <a:pt x="622" y="112"/>
                      <a:pt x="770" y="260"/>
                      <a:pt x="770" y="436"/>
                    </a:cubicBezTo>
                    <a:cubicBezTo>
                      <a:pt x="770" y="622"/>
                      <a:pt x="622" y="761"/>
                      <a:pt x="446" y="761"/>
                    </a:cubicBezTo>
                    <a:cubicBezTo>
                      <a:pt x="260" y="761"/>
                      <a:pt x="112" y="622"/>
                      <a:pt x="112" y="436"/>
                    </a:cubicBezTo>
                    <a:cubicBezTo>
                      <a:pt x="112" y="260"/>
                      <a:pt x="260" y="112"/>
                      <a:pt x="446" y="112"/>
                    </a:cubicBezTo>
                    <a:close/>
                    <a:moveTo>
                      <a:pt x="446" y="0"/>
                    </a:moveTo>
                    <a:cubicBezTo>
                      <a:pt x="195" y="0"/>
                      <a:pt x="0" y="195"/>
                      <a:pt x="0" y="436"/>
                    </a:cubicBezTo>
                    <a:cubicBezTo>
                      <a:pt x="0" y="687"/>
                      <a:pt x="195" y="882"/>
                      <a:pt x="446" y="882"/>
                    </a:cubicBezTo>
                    <a:cubicBezTo>
                      <a:pt x="687" y="882"/>
                      <a:pt x="882" y="687"/>
                      <a:pt x="882" y="436"/>
                    </a:cubicBezTo>
                    <a:cubicBezTo>
                      <a:pt x="882" y="195"/>
                      <a:pt x="687" y="0"/>
                      <a:pt x="4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19"/>
              <p:cNvSpPr/>
              <p:nvPr/>
            </p:nvSpPr>
            <p:spPr>
              <a:xfrm>
                <a:off x="6934075" y="2211075"/>
                <a:ext cx="141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567" h="567" extrusionOk="0">
                    <a:moveTo>
                      <a:pt x="288" y="121"/>
                    </a:moveTo>
                    <a:cubicBezTo>
                      <a:pt x="381" y="121"/>
                      <a:pt x="455" y="195"/>
                      <a:pt x="455" y="288"/>
                    </a:cubicBezTo>
                    <a:cubicBezTo>
                      <a:pt x="455" y="381"/>
                      <a:pt x="381" y="455"/>
                      <a:pt x="288" y="455"/>
                    </a:cubicBezTo>
                    <a:cubicBezTo>
                      <a:pt x="195" y="455"/>
                      <a:pt x="121" y="381"/>
                      <a:pt x="121" y="288"/>
                    </a:cubicBezTo>
                    <a:cubicBezTo>
                      <a:pt x="121" y="195"/>
                      <a:pt x="195" y="121"/>
                      <a:pt x="288" y="121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1" y="130"/>
                      <a:pt x="1" y="288"/>
                    </a:cubicBezTo>
                    <a:cubicBezTo>
                      <a:pt x="1" y="446"/>
                      <a:pt x="130" y="566"/>
                      <a:pt x="288" y="566"/>
                    </a:cubicBezTo>
                    <a:cubicBezTo>
                      <a:pt x="446" y="566"/>
                      <a:pt x="566" y="446"/>
                      <a:pt x="566" y="288"/>
                    </a:cubicBezTo>
                    <a:cubicBezTo>
                      <a:pt x="566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rgbClr val="7FD6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19"/>
              <p:cNvSpPr/>
              <p:nvPr/>
            </p:nvSpPr>
            <p:spPr>
              <a:xfrm>
                <a:off x="6935000" y="2456875"/>
                <a:ext cx="344900" cy="344675"/>
              </a:xfrm>
              <a:custGeom>
                <a:avLst/>
                <a:gdLst/>
                <a:ahLst/>
                <a:cxnLst/>
                <a:rect l="l" t="t" r="r" b="b"/>
                <a:pathLst>
                  <a:path w="13796" h="13787" extrusionOk="0">
                    <a:moveTo>
                      <a:pt x="6912" y="3796"/>
                    </a:moveTo>
                    <a:cubicBezTo>
                      <a:pt x="7506" y="3796"/>
                      <a:pt x="8099" y="3972"/>
                      <a:pt x="8609" y="4315"/>
                    </a:cubicBezTo>
                    <a:cubicBezTo>
                      <a:pt x="9361" y="4816"/>
                      <a:pt x="9853" y="5614"/>
                      <a:pt x="9964" y="6514"/>
                    </a:cubicBezTo>
                    <a:cubicBezTo>
                      <a:pt x="10149" y="7998"/>
                      <a:pt x="9203" y="9427"/>
                      <a:pt x="7765" y="9835"/>
                    </a:cubicBezTo>
                    <a:cubicBezTo>
                      <a:pt x="7482" y="9916"/>
                      <a:pt x="7191" y="9957"/>
                      <a:pt x="6903" y="9957"/>
                    </a:cubicBezTo>
                    <a:cubicBezTo>
                      <a:pt x="6303" y="9957"/>
                      <a:pt x="5712" y="9783"/>
                      <a:pt x="5205" y="9445"/>
                    </a:cubicBezTo>
                    <a:cubicBezTo>
                      <a:pt x="4453" y="8944"/>
                      <a:pt x="3962" y="8147"/>
                      <a:pt x="3851" y="7247"/>
                    </a:cubicBezTo>
                    <a:cubicBezTo>
                      <a:pt x="3674" y="5762"/>
                      <a:pt x="4620" y="4334"/>
                      <a:pt x="6049" y="3916"/>
                    </a:cubicBezTo>
                    <a:cubicBezTo>
                      <a:pt x="6337" y="3842"/>
                      <a:pt x="6624" y="3796"/>
                      <a:pt x="6912" y="3796"/>
                    </a:cubicBezTo>
                    <a:close/>
                    <a:moveTo>
                      <a:pt x="6911" y="3680"/>
                    </a:moveTo>
                    <a:cubicBezTo>
                      <a:pt x="6614" y="3680"/>
                      <a:pt x="6315" y="3721"/>
                      <a:pt x="6021" y="3805"/>
                    </a:cubicBezTo>
                    <a:cubicBezTo>
                      <a:pt x="4528" y="4232"/>
                      <a:pt x="3544" y="5716"/>
                      <a:pt x="3739" y="7256"/>
                    </a:cubicBezTo>
                    <a:cubicBezTo>
                      <a:pt x="3851" y="8193"/>
                      <a:pt x="4361" y="9028"/>
                      <a:pt x="5140" y="9538"/>
                    </a:cubicBezTo>
                    <a:cubicBezTo>
                      <a:pt x="5669" y="9891"/>
                      <a:pt x="6290" y="10076"/>
                      <a:pt x="6912" y="10076"/>
                    </a:cubicBezTo>
                    <a:cubicBezTo>
                      <a:pt x="7209" y="10076"/>
                      <a:pt x="7506" y="10030"/>
                      <a:pt x="7793" y="9946"/>
                    </a:cubicBezTo>
                    <a:cubicBezTo>
                      <a:pt x="9287" y="9519"/>
                      <a:pt x="10270" y="8035"/>
                      <a:pt x="10084" y="6495"/>
                    </a:cubicBezTo>
                    <a:cubicBezTo>
                      <a:pt x="9964" y="5568"/>
                      <a:pt x="9454" y="4733"/>
                      <a:pt x="8674" y="4213"/>
                    </a:cubicBezTo>
                    <a:cubicBezTo>
                      <a:pt x="8147" y="3862"/>
                      <a:pt x="7534" y="3680"/>
                      <a:pt x="6911" y="3680"/>
                    </a:cubicBezTo>
                    <a:close/>
                    <a:moveTo>
                      <a:pt x="5928" y="118"/>
                    </a:moveTo>
                    <a:cubicBezTo>
                      <a:pt x="5934" y="118"/>
                      <a:pt x="5938" y="122"/>
                      <a:pt x="5938" y="122"/>
                    </a:cubicBezTo>
                    <a:cubicBezTo>
                      <a:pt x="5938" y="122"/>
                      <a:pt x="5947" y="122"/>
                      <a:pt x="5947" y="132"/>
                    </a:cubicBezTo>
                    <a:lnTo>
                      <a:pt x="6411" y="1588"/>
                    </a:lnTo>
                    <a:cubicBezTo>
                      <a:pt x="6428" y="1646"/>
                      <a:pt x="6474" y="1682"/>
                      <a:pt x="6530" y="1682"/>
                    </a:cubicBezTo>
                    <a:cubicBezTo>
                      <a:pt x="6537" y="1682"/>
                      <a:pt x="6543" y="1682"/>
                      <a:pt x="6550" y="1681"/>
                    </a:cubicBezTo>
                    <a:cubicBezTo>
                      <a:pt x="6670" y="1672"/>
                      <a:pt x="6789" y="1668"/>
                      <a:pt x="6907" y="1668"/>
                    </a:cubicBezTo>
                    <a:cubicBezTo>
                      <a:pt x="7323" y="1668"/>
                      <a:pt x="7732" y="1719"/>
                      <a:pt x="8136" y="1820"/>
                    </a:cubicBezTo>
                    <a:cubicBezTo>
                      <a:pt x="8150" y="1824"/>
                      <a:pt x="8163" y="1826"/>
                      <a:pt x="8177" y="1826"/>
                    </a:cubicBezTo>
                    <a:cubicBezTo>
                      <a:pt x="8227" y="1826"/>
                      <a:pt x="8272" y="1799"/>
                      <a:pt x="8294" y="1755"/>
                    </a:cubicBezTo>
                    <a:lnTo>
                      <a:pt x="8999" y="391"/>
                    </a:lnTo>
                    <a:cubicBezTo>
                      <a:pt x="8999" y="382"/>
                      <a:pt x="9018" y="382"/>
                      <a:pt x="9027" y="382"/>
                    </a:cubicBezTo>
                    <a:lnTo>
                      <a:pt x="11003" y="1412"/>
                    </a:lnTo>
                    <a:cubicBezTo>
                      <a:pt x="11012" y="1412"/>
                      <a:pt x="11012" y="1430"/>
                      <a:pt x="11012" y="1440"/>
                    </a:cubicBezTo>
                    <a:lnTo>
                      <a:pt x="10307" y="2794"/>
                    </a:lnTo>
                    <a:cubicBezTo>
                      <a:pt x="10279" y="2850"/>
                      <a:pt x="10289" y="2924"/>
                      <a:pt x="10335" y="2961"/>
                    </a:cubicBezTo>
                    <a:cubicBezTo>
                      <a:pt x="10743" y="3313"/>
                      <a:pt x="11086" y="3731"/>
                      <a:pt x="11365" y="4185"/>
                    </a:cubicBezTo>
                    <a:cubicBezTo>
                      <a:pt x="11386" y="4227"/>
                      <a:pt x="11427" y="4248"/>
                      <a:pt x="11474" y="4248"/>
                    </a:cubicBezTo>
                    <a:cubicBezTo>
                      <a:pt x="11490" y="4248"/>
                      <a:pt x="11506" y="4246"/>
                      <a:pt x="11522" y="4241"/>
                    </a:cubicBezTo>
                    <a:lnTo>
                      <a:pt x="12979" y="3787"/>
                    </a:lnTo>
                    <a:cubicBezTo>
                      <a:pt x="12981" y="3784"/>
                      <a:pt x="12985" y="3783"/>
                      <a:pt x="12989" y="3783"/>
                    </a:cubicBezTo>
                    <a:cubicBezTo>
                      <a:pt x="12997" y="3783"/>
                      <a:pt x="13007" y="3789"/>
                      <a:pt x="13007" y="3796"/>
                    </a:cubicBezTo>
                    <a:lnTo>
                      <a:pt x="13675" y="5920"/>
                    </a:lnTo>
                    <a:cubicBezTo>
                      <a:pt x="13675" y="5929"/>
                      <a:pt x="13675" y="5939"/>
                      <a:pt x="13665" y="5948"/>
                    </a:cubicBezTo>
                    <a:lnTo>
                      <a:pt x="12200" y="6403"/>
                    </a:lnTo>
                    <a:cubicBezTo>
                      <a:pt x="12144" y="6421"/>
                      <a:pt x="12107" y="6486"/>
                      <a:pt x="12107" y="6542"/>
                    </a:cubicBezTo>
                    <a:cubicBezTo>
                      <a:pt x="12144" y="7080"/>
                      <a:pt x="12097" y="7618"/>
                      <a:pt x="11968" y="8137"/>
                    </a:cubicBezTo>
                    <a:cubicBezTo>
                      <a:pt x="11958" y="8202"/>
                      <a:pt x="11986" y="8258"/>
                      <a:pt x="12042" y="8295"/>
                    </a:cubicBezTo>
                    <a:lnTo>
                      <a:pt x="13396" y="9000"/>
                    </a:lnTo>
                    <a:cubicBezTo>
                      <a:pt x="13415" y="9000"/>
                      <a:pt x="13415" y="9009"/>
                      <a:pt x="13406" y="9028"/>
                    </a:cubicBezTo>
                    <a:lnTo>
                      <a:pt x="12385" y="10994"/>
                    </a:lnTo>
                    <a:cubicBezTo>
                      <a:pt x="12379" y="11001"/>
                      <a:pt x="12372" y="11008"/>
                      <a:pt x="12365" y="11008"/>
                    </a:cubicBezTo>
                    <a:cubicBezTo>
                      <a:pt x="12363" y="11008"/>
                      <a:pt x="12360" y="11006"/>
                      <a:pt x="12357" y="11004"/>
                    </a:cubicBezTo>
                    <a:lnTo>
                      <a:pt x="10994" y="10299"/>
                    </a:lnTo>
                    <a:cubicBezTo>
                      <a:pt x="10977" y="10289"/>
                      <a:pt x="10957" y="10284"/>
                      <a:pt x="10936" y="10284"/>
                    </a:cubicBezTo>
                    <a:cubicBezTo>
                      <a:pt x="10899" y="10284"/>
                      <a:pt x="10860" y="10300"/>
                      <a:pt x="10836" y="10336"/>
                    </a:cubicBezTo>
                    <a:cubicBezTo>
                      <a:pt x="10483" y="10735"/>
                      <a:pt x="10066" y="11087"/>
                      <a:pt x="9611" y="11366"/>
                    </a:cubicBezTo>
                    <a:cubicBezTo>
                      <a:pt x="9556" y="11393"/>
                      <a:pt x="9528" y="11458"/>
                      <a:pt x="9546" y="11523"/>
                    </a:cubicBezTo>
                    <a:lnTo>
                      <a:pt x="10010" y="12980"/>
                    </a:lnTo>
                    <a:cubicBezTo>
                      <a:pt x="10010" y="12989"/>
                      <a:pt x="10010" y="12998"/>
                      <a:pt x="10001" y="13008"/>
                    </a:cubicBezTo>
                    <a:lnTo>
                      <a:pt x="7877" y="13675"/>
                    </a:lnTo>
                    <a:cubicBezTo>
                      <a:pt x="7867" y="13675"/>
                      <a:pt x="7849" y="13666"/>
                      <a:pt x="7849" y="13657"/>
                    </a:cubicBezTo>
                    <a:lnTo>
                      <a:pt x="7385" y="12200"/>
                    </a:lnTo>
                    <a:cubicBezTo>
                      <a:pt x="7366" y="12145"/>
                      <a:pt x="7320" y="12108"/>
                      <a:pt x="7255" y="12108"/>
                    </a:cubicBezTo>
                    <a:lnTo>
                      <a:pt x="7246" y="12108"/>
                    </a:lnTo>
                    <a:cubicBezTo>
                      <a:pt x="7128" y="12116"/>
                      <a:pt x="7010" y="12120"/>
                      <a:pt x="6892" y="12120"/>
                    </a:cubicBezTo>
                    <a:cubicBezTo>
                      <a:pt x="6479" y="12120"/>
                      <a:pt x="6064" y="12070"/>
                      <a:pt x="5659" y="11969"/>
                    </a:cubicBezTo>
                    <a:cubicBezTo>
                      <a:pt x="5651" y="11967"/>
                      <a:pt x="5643" y="11967"/>
                      <a:pt x="5635" y="11967"/>
                    </a:cubicBezTo>
                    <a:cubicBezTo>
                      <a:pt x="5579" y="11967"/>
                      <a:pt x="5526" y="11994"/>
                      <a:pt x="5502" y="12043"/>
                    </a:cubicBezTo>
                    <a:lnTo>
                      <a:pt x="4797" y="13397"/>
                    </a:lnTo>
                    <a:cubicBezTo>
                      <a:pt x="4797" y="13404"/>
                      <a:pt x="4787" y="13410"/>
                      <a:pt x="4779" y="13410"/>
                    </a:cubicBezTo>
                    <a:cubicBezTo>
                      <a:pt x="4775" y="13410"/>
                      <a:pt x="4772" y="13409"/>
                      <a:pt x="4769" y="13406"/>
                    </a:cubicBezTo>
                    <a:lnTo>
                      <a:pt x="2793" y="12386"/>
                    </a:lnTo>
                    <a:cubicBezTo>
                      <a:pt x="2784" y="12377"/>
                      <a:pt x="2784" y="12367"/>
                      <a:pt x="2784" y="12358"/>
                    </a:cubicBezTo>
                    <a:lnTo>
                      <a:pt x="3489" y="10994"/>
                    </a:lnTo>
                    <a:cubicBezTo>
                      <a:pt x="3517" y="10939"/>
                      <a:pt x="3507" y="10874"/>
                      <a:pt x="3461" y="10828"/>
                    </a:cubicBezTo>
                    <a:cubicBezTo>
                      <a:pt x="3053" y="10475"/>
                      <a:pt x="2709" y="10067"/>
                      <a:pt x="2431" y="9612"/>
                    </a:cubicBezTo>
                    <a:cubicBezTo>
                      <a:pt x="2409" y="9568"/>
                      <a:pt x="2364" y="9542"/>
                      <a:pt x="2314" y="9542"/>
                    </a:cubicBezTo>
                    <a:cubicBezTo>
                      <a:pt x="2301" y="9542"/>
                      <a:pt x="2287" y="9543"/>
                      <a:pt x="2273" y="9547"/>
                    </a:cubicBezTo>
                    <a:lnTo>
                      <a:pt x="817" y="10011"/>
                    </a:lnTo>
                    <a:cubicBezTo>
                      <a:pt x="808" y="10011"/>
                      <a:pt x="789" y="10002"/>
                      <a:pt x="789" y="9993"/>
                    </a:cubicBezTo>
                    <a:lnTo>
                      <a:pt x="121" y="7878"/>
                    </a:lnTo>
                    <a:cubicBezTo>
                      <a:pt x="121" y="7868"/>
                      <a:pt x="121" y="7850"/>
                      <a:pt x="131" y="7850"/>
                    </a:cubicBezTo>
                    <a:lnTo>
                      <a:pt x="1596" y="7386"/>
                    </a:lnTo>
                    <a:cubicBezTo>
                      <a:pt x="1652" y="7367"/>
                      <a:pt x="1689" y="7312"/>
                      <a:pt x="1689" y="7247"/>
                    </a:cubicBezTo>
                    <a:cubicBezTo>
                      <a:pt x="1652" y="6709"/>
                      <a:pt x="1698" y="6180"/>
                      <a:pt x="1828" y="5651"/>
                    </a:cubicBezTo>
                    <a:cubicBezTo>
                      <a:pt x="1837" y="5595"/>
                      <a:pt x="1810" y="5531"/>
                      <a:pt x="1754" y="5503"/>
                    </a:cubicBezTo>
                    <a:lnTo>
                      <a:pt x="400" y="4798"/>
                    </a:lnTo>
                    <a:cubicBezTo>
                      <a:pt x="390" y="4788"/>
                      <a:pt x="381" y="4779"/>
                      <a:pt x="390" y="4770"/>
                    </a:cubicBezTo>
                    <a:lnTo>
                      <a:pt x="1411" y="2794"/>
                    </a:lnTo>
                    <a:cubicBezTo>
                      <a:pt x="1420" y="2785"/>
                      <a:pt x="1429" y="2785"/>
                      <a:pt x="1439" y="2785"/>
                    </a:cubicBezTo>
                    <a:lnTo>
                      <a:pt x="2802" y="3490"/>
                    </a:lnTo>
                    <a:cubicBezTo>
                      <a:pt x="2823" y="3500"/>
                      <a:pt x="2845" y="3505"/>
                      <a:pt x="2867" y="3505"/>
                    </a:cubicBezTo>
                    <a:cubicBezTo>
                      <a:pt x="2904" y="3505"/>
                      <a:pt x="2940" y="3491"/>
                      <a:pt x="2969" y="3462"/>
                    </a:cubicBezTo>
                    <a:cubicBezTo>
                      <a:pt x="3322" y="3054"/>
                      <a:pt x="3730" y="2710"/>
                      <a:pt x="4184" y="2432"/>
                    </a:cubicBezTo>
                    <a:cubicBezTo>
                      <a:pt x="4240" y="2395"/>
                      <a:pt x="4268" y="2330"/>
                      <a:pt x="4249" y="2274"/>
                    </a:cubicBezTo>
                    <a:lnTo>
                      <a:pt x="3786" y="818"/>
                    </a:lnTo>
                    <a:cubicBezTo>
                      <a:pt x="3786" y="799"/>
                      <a:pt x="3786" y="790"/>
                      <a:pt x="3804" y="790"/>
                    </a:cubicBezTo>
                    <a:lnTo>
                      <a:pt x="5919" y="122"/>
                    </a:lnTo>
                    <a:cubicBezTo>
                      <a:pt x="5922" y="119"/>
                      <a:pt x="5925" y="118"/>
                      <a:pt x="5928" y="118"/>
                    </a:cubicBezTo>
                    <a:close/>
                    <a:moveTo>
                      <a:pt x="5925" y="1"/>
                    </a:moveTo>
                    <a:cubicBezTo>
                      <a:pt x="5910" y="1"/>
                      <a:pt x="5896" y="4"/>
                      <a:pt x="5882" y="11"/>
                    </a:cubicBezTo>
                    <a:lnTo>
                      <a:pt x="3767" y="679"/>
                    </a:lnTo>
                    <a:cubicBezTo>
                      <a:pt x="3693" y="697"/>
                      <a:pt x="3656" y="781"/>
                      <a:pt x="3674" y="846"/>
                    </a:cubicBezTo>
                    <a:lnTo>
                      <a:pt x="4138" y="2312"/>
                    </a:lnTo>
                    <a:cubicBezTo>
                      <a:pt x="4138" y="2321"/>
                      <a:pt x="4138" y="2330"/>
                      <a:pt x="4129" y="2330"/>
                    </a:cubicBezTo>
                    <a:cubicBezTo>
                      <a:pt x="3656" y="2618"/>
                      <a:pt x="3238" y="2970"/>
                      <a:pt x="2876" y="3378"/>
                    </a:cubicBezTo>
                    <a:cubicBezTo>
                      <a:pt x="2867" y="3388"/>
                      <a:pt x="2858" y="3388"/>
                      <a:pt x="2849" y="3388"/>
                    </a:cubicBezTo>
                    <a:lnTo>
                      <a:pt x="1494" y="2683"/>
                    </a:lnTo>
                    <a:cubicBezTo>
                      <a:pt x="1474" y="2671"/>
                      <a:pt x="1453" y="2666"/>
                      <a:pt x="1431" y="2666"/>
                    </a:cubicBezTo>
                    <a:cubicBezTo>
                      <a:pt x="1383" y="2666"/>
                      <a:pt x="1334" y="2693"/>
                      <a:pt x="1309" y="2738"/>
                    </a:cubicBezTo>
                    <a:lnTo>
                      <a:pt x="288" y="4714"/>
                    </a:lnTo>
                    <a:cubicBezTo>
                      <a:pt x="251" y="4779"/>
                      <a:pt x="279" y="4863"/>
                      <a:pt x="344" y="4900"/>
                    </a:cubicBezTo>
                    <a:lnTo>
                      <a:pt x="1698" y="5605"/>
                    </a:lnTo>
                    <a:cubicBezTo>
                      <a:pt x="1708" y="5605"/>
                      <a:pt x="1717" y="5614"/>
                      <a:pt x="1708" y="5623"/>
                    </a:cubicBezTo>
                    <a:cubicBezTo>
                      <a:pt x="1578" y="6161"/>
                      <a:pt x="1531" y="6709"/>
                      <a:pt x="1568" y="7256"/>
                    </a:cubicBezTo>
                    <a:cubicBezTo>
                      <a:pt x="1568" y="7265"/>
                      <a:pt x="1568" y="7275"/>
                      <a:pt x="1559" y="7275"/>
                    </a:cubicBezTo>
                    <a:lnTo>
                      <a:pt x="93" y="7738"/>
                    </a:lnTo>
                    <a:cubicBezTo>
                      <a:pt x="66" y="7748"/>
                      <a:pt x="38" y="7766"/>
                      <a:pt x="19" y="7803"/>
                    </a:cubicBezTo>
                    <a:cubicBezTo>
                      <a:pt x="1" y="7831"/>
                      <a:pt x="1" y="7868"/>
                      <a:pt x="10" y="7905"/>
                    </a:cubicBezTo>
                    <a:lnTo>
                      <a:pt x="678" y="10030"/>
                    </a:lnTo>
                    <a:cubicBezTo>
                      <a:pt x="692" y="10087"/>
                      <a:pt x="746" y="10122"/>
                      <a:pt x="803" y="10122"/>
                    </a:cubicBezTo>
                    <a:cubicBezTo>
                      <a:pt x="820" y="10122"/>
                      <a:pt x="837" y="10119"/>
                      <a:pt x="854" y="10113"/>
                    </a:cubicBezTo>
                    <a:lnTo>
                      <a:pt x="2311" y="9659"/>
                    </a:lnTo>
                    <a:cubicBezTo>
                      <a:pt x="2313" y="9656"/>
                      <a:pt x="2316" y="9655"/>
                      <a:pt x="2318" y="9655"/>
                    </a:cubicBezTo>
                    <a:cubicBezTo>
                      <a:pt x="2324" y="9655"/>
                      <a:pt x="2329" y="9661"/>
                      <a:pt x="2329" y="9668"/>
                    </a:cubicBezTo>
                    <a:cubicBezTo>
                      <a:pt x="2617" y="10132"/>
                      <a:pt x="2969" y="10558"/>
                      <a:pt x="3387" y="10920"/>
                    </a:cubicBezTo>
                    <a:cubicBezTo>
                      <a:pt x="3387" y="10920"/>
                      <a:pt x="3396" y="10930"/>
                      <a:pt x="3387" y="10939"/>
                    </a:cubicBezTo>
                    <a:lnTo>
                      <a:pt x="2682" y="12302"/>
                    </a:lnTo>
                    <a:cubicBezTo>
                      <a:pt x="2645" y="12367"/>
                      <a:pt x="2672" y="12451"/>
                      <a:pt x="2737" y="12479"/>
                    </a:cubicBezTo>
                    <a:lnTo>
                      <a:pt x="4713" y="13508"/>
                    </a:lnTo>
                    <a:cubicBezTo>
                      <a:pt x="4733" y="13520"/>
                      <a:pt x="4755" y="13525"/>
                      <a:pt x="4776" y="13525"/>
                    </a:cubicBezTo>
                    <a:cubicBezTo>
                      <a:pt x="4825" y="13525"/>
                      <a:pt x="4873" y="13498"/>
                      <a:pt x="4899" y="13453"/>
                    </a:cubicBezTo>
                    <a:lnTo>
                      <a:pt x="5604" y="12089"/>
                    </a:lnTo>
                    <a:cubicBezTo>
                      <a:pt x="5613" y="12080"/>
                      <a:pt x="5622" y="12080"/>
                      <a:pt x="5632" y="12080"/>
                    </a:cubicBezTo>
                    <a:cubicBezTo>
                      <a:pt x="6043" y="12181"/>
                      <a:pt x="6465" y="12231"/>
                      <a:pt x="6890" y="12231"/>
                    </a:cubicBezTo>
                    <a:cubicBezTo>
                      <a:pt x="7012" y="12231"/>
                      <a:pt x="7133" y="12227"/>
                      <a:pt x="7255" y="12219"/>
                    </a:cubicBezTo>
                    <a:cubicBezTo>
                      <a:pt x="7264" y="12219"/>
                      <a:pt x="7274" y="12228"/>
                      <a:pt x="7274" y="12238"/>
                    </a:cubicBezTo>
                    <a:lnTo>
                      <a:pt x="7737" y="13694"/>
                    </a:lnTo>
                    <a:cubicBezTo>
                      <a:pt x="7747" y="13731"/>
                      <a:pt x="7775" y="13759"/>
                      <a:pt x="7802" y="13777"/>
                    </a:cubicBezTo>
                    <a:cubicBezTo>
                      <a:pt x="7821" y="13787"/>
                      <a:pt x="7849" y="13787"/>
                      <a:pt x="7867" y="13787"/>
                    </a:cubicBezTo>
                    <a:lnTo>
                      <a:pt x="7904" y="13787"/>
                    </a:lnTo>
                    <a:lnTo>
                      <a:pt x="10029" y="13119"/>
                    </a:lnTo>
                    <a:cubicBezTo>
                      <a:pt x="10066" y="13100"/>
                      <a:pt x="10094" y="13082"/>
                      <a:pt x="10112" y="13045"/>
                    </a:cubicBezTo>
                    <a:cubicBezTo>
                      <a:pt x="10131" y="13017"/>
                      <a:pt x="10131" y="12980"/>
                      <a:pt x="10122" y="12943"/>
                    </a:cubicBezTo>
                    <a:lnTo>
                      <a:pt x="9658" y="11486"/>
                    </a:lnTo>
                    <a:cubicBezTo>
                      <a:pt x="9658" y="11477"/>
                      <a:pt x="9658" y="11468"/>
                      <a:pt x="9667" y="11458"/>
                    </a:cubicBezTo>
                    <a:cubicBezTo>
                      <a:pt x="10131" y="11180"/>
                      <a:pt x="10558" y="10828"/>
                      <a:pt x="10919" y="10410"/>
                    </a:cubicBezTo>
                    <a:cubicBezTo>
                      <a:pt x="10919" y="10405"/>
                      <a:pt x="10922" y="10403"/>
                      <a:pt x="10925" y="10403"/>
                    </a:cubicBezTo>
                    <a:cubicBezTo>
                      <a:pt x="10929" y="10403"/>
                      <a:pt x="10933" y="10405"/>
                      <a:pt x="10938" y="10410"/>
                    </a:cubicBezTo>
                    <a:lnTo>
                      <a:pt x="12302" y="11115"/>
                    </a:lnTo>
                    <a:cubicBezTo>
                      <a:pt x="12321" y="11123"/>
                      <a:pt x="12341" y="11127"/>
                      <a:pt x="12361" y="11127"/>
                    </a:cubicBezTo>
                    <a:cubicBezTo>
                      <a:pt x="12411" y="11127"/>
                      <a:pt x="12461" y="11103"/>
                      <a:pt x="12487" y="11050"/>
                    </a:cubicBezTo>
                    <a:lnTo>
                      <a:pt x="13508" y="9083"/>
                    </a:lnTo>
                    <a:cubicBezTo>
                      <a:pt x="13545" y="9019"/>
                      <a:pt x="13517" y="8935"/>
                      <a:pt x="13452" y="8898"/>
                    </a:cubicBezTo>
                    <a:lnTo>
                      <a:pt x="12088" y="8193"/>
                    </a:lnTo>
                    <a:cubicBezTo>
                      <a:pt x="12079" y="8184"/>
                      <a:pt x="12079" y="8174"/>
                      <a:pt x="12079" y="8165"/>
                    </a:cubicBezTo>
                    <a:cubicBezTo>
                      <a:pt x="12209" y="7636"/>
                      <a:pt x="12264" y="7089"/>
                      <a:pt x="12227" y="6542"/>
                    </a:cubicBezTo>
                    <a:cubicBezTo>
                      <a:pt x="12227" y="6532"/>
                      <a:pt x="12227" y="6523"/>
                      <a:pt x="12237" y="6523"/>
                    </a:cubicBezTo>
                    <a:lnTo>
                      <a:pt x="13693" y="6059"/>
                    </a:lnTo>
                    <a:cubicBezTo>
                      <a:pt x="13730" y="6050"/>
                      <a:pt x="13758" y="6022"/>
                      <a:pt x="13777" y="5994"/>
                    </a:cubicBezTo>
                    <a:cubicBezTo>
                      <a:pt x="13795" y="5957"/>
                      <a:pt x="13795" y="5920"/>
                      <a:pt x="13786" y="5883"/>
                    </a:cubicBezTo>
                    <a:lnTo>
                      <a:pt x="13118" y="3768"/>
                    </a:lnTo>
                    <a:cubicBezTo>
                      <a:pt x="13095" y="3706"/>
                      <a:pt x="13040" y="3670"/>
                      <a:pt x="12980" y="3670"/>
                    </a:cubicBezTo>
                    <a:cubicBezTo>
                      <a:pt x="12967" y="3670"/>
                      <a:pt x="12954" y="3672"/>
                      <a:pt x="12942" y="3675"/>
                    </a:cubicBezTo>
                    <a:lnTo>
                      <a:pt x="11485" y="4139"/>
                    </a:lnTo>
                    <a:cubicBezTo>
                      <a:pt x="11476" y="4139"/>
                      <a:pt x="11467" y="4139"/>
                      <a:pt x="11457" y="4130"/>
                    </a:cubicBezTo>
                    <a:cubicBezTo>
                      <a:pt x="11179" y="3657"/>
                      <a:pt x="10827" y="3239"/>
                      <a:pt x="10409" y="2877"/>
                    </a:cubicBezTo>
                    <a:cubicBezTo>
                      <a:pt x="10400" y="2868"/>
                      <a:pt x="10400" y="2859"/>
                      <a:pt x="10409" y="2850"/>
                    </a:cubicBezTo>
                    <a:lnTo>
                      <a:pt x="11114" y="1495"/>
                    </a:lnTo>
                    <a:cubicBezTo>
                      <a:pt x="11142" y="1430"/>
                      <a:pt x="11123" y="1347"/>
                      <a:pt x="11049" y="1310"/>
                    </a:cubicBezTo>
                    <a:lnTo>
                      <a:pt x="9083" y="289"/>
                    </a:lnTo>
                    <a:cubicBezTo>
                      <a:pt x="9063" y="278"/>
                      <a:pt x="9041" y="273"/>
                      <a:pt x="9020" y="273"/>
                    </a:cubicBezTo>
                    <a:cubicBezTo>
                      <a:pt x="8971" y="273"/>
                      <a:pt x="8923" y="300"/>
                      <a:pt x="8897" y="345"/>
                    </a:cubicBezTo>
                    <a:lnTo>
                      <a:pt x="8192" y="1699"/>
                    </a:lnTo>
                    <a:cubicBezTo>
                      <a:pt x="8185" y="1706"/>
                      <a:pt x="8179" y="1712"/>
                      <a:pt x="8172" y="1712"/>
                    </a:cubicBezTo>
                    <a:cubicBezTo>
                      <a:pt x="8170" y="1712"/>
                      <a:pt x="8167" y="1711"/>
                      <a:pt x="8164" y="1709"/>
                    </a:cubicBezTo>
                    <a:cubicBezTo>
                      <a:pt x="7753" y="1608"/>
                      <a:pt x="7330" y="1557"/>
                      <a:pt x="6905" y="1557"/>
                    </a:cubicBezTo>
                    <a:cubicBezTo>
                      <a:pt x="6784" y="1557"/>
                      <a:pt x="6662" y="1561"/>
                      <a:pt x="6541" y="1569"/>
                    </a:cubicBezTo>
                    <a:cubicBezTo>
                      <a:pt x="6531" y="1569"/>
                      <a:pt x="6522" y="1560"/>
                      <a:pt x="6522" y="1560"/>
                    </a:cubicBezTo>
                    <a:lnTo>
                      <a:pt x="6058" y="94"/>
                    </a:lnTo>
                    <a:cubicBezTo>
                      <a:pt x="6049" y="67"/>
                      <a:pt x="6021" y="39"/>
                      <a:pt x="5993" y="20"/>
                    </a:cubicBezTo>
                    <a:cubicBezTo>
                      <a:pt x="5970" y="9"/>
                      <a:pt x="5948" y="1"/>
                      <a:pt x="59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9"/>
              <p:cNvSpPr/>
              <p:nvPr/>
            </p:nvSpPr>
            <p:spPr>
              <a:xfrm>
                <a:off x="7073000" y="2596525"/>
                <a:ext cx="406100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44" h="11235" extrusionOk="0">
                    <a:moveTo>
                      <a:pt x="418" y="0"/>
                    </a:moveTo>
                    <a:cubicBezTo>
                      <a:pt x="186" y="0"/>
                      <a:pt x="0" y="186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095" y="11234"/>
                    </a:lnTo>
                    <a:cubicBezTo>
                      <a:pt x="16179" y="11234"/>
                      <a:pt x="16244" y="11169"/>
                      <a:pt x="16244" y="11086"/>
                    </a:cubicBezTo>
                    <a:lnTo>
                      <a:pt x="16244" y="427"/>
                    </a:lnTo>
                    <a:cubicBezTo>
                      <a:pt x="16244" y="186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9"/>
              <p:cNvSpPr/>
              <p:nvPr/>
            </p:nvSpPr>
            <p:spPr>
              <a:xfrm>
                <a:off x="7071375" y="2595125"/>
                <a:ext cx="4093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16374" h="11346" extrusionOk="0">
                    <a:moveTo>
                      <a:pt x="15882" y="112"/>
                    </a:moveTo>
                    <a:cubicBezTo>
                      <a:pt x="16086" y="112"/>
                      <a:pt x="16253" y="279"/>
                      <a:pt x="16253" y="483"/>
                    </a:cubicBezTo>
                    <a:lnTo>
                      <a:pt x="16253" y="11142"/>
                    </a:lnTo>
                    <a:cubicBezTo>
                      <a:pt x="16253" y="11188"/>
                      <a:pt x="16216" y="11235"/>
                      <a:pt x="16160" y="11235"/>
                    </a:cubicBezTo>
                    <a:lnTo>
                      <a:pt x="204" y="11235"/>
                    </a:lnTo>
                    <a:cubicBezTo>
                      <a:pt x="158" y="11235"/>
                      <a:pt x="121" y="11188"/>
                      <a:pt x="121" y="11142"/>
                    </a:cubicBezTo>
                    <a:lnTo>
                      <a:pt x="121" y="483"/>
                    </a:lnTo>
                    <a:cubicBezTo>
                      <a:pt x="121" y="279"/>
                      <a:pt x="279" y="112"/>
                      <a:pt x="483" y="112"/>
                    </a:cubicBezTo>
                    <a:close/>
                    <a:moveTo>
                      <a:pt x="483" y="1"/>
                    </a:moveTo>
                    <a:cubicBezTo>
                      <a:pt x="223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53"/>
                      <a:pt x="93" y="11346"/>
                      <a:pt x="214" y="11346"/>
                    </a:cubicBezTo>
                    <a:lnTo>
                      <a:pt x="16160" y="11346"/>
                    </a:lnTo>
                    <a:cubicBezTo>
                      <a:pt x="16281" y="11346"/>
                      <a:pt x="16364" y="11253"/>
                      <a:pt x="16374" y="11142"/>
                    </a:cubicBezTo>
                    <a:lnTo>
                      <a:pt x="16374" y="483"/>
                    </a:lnTo>
                    <a:cubicBezTo>
                      <a:pt x="16374" y="214"/>
                      <a:pt x="16151" y="1"/>
                      <a:pt x="158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9"/>
              <p:cNvSpPr/>
              <p:nvPr/>
            </p:nvSpPr>
            <p:spPr>
              <a:xfrm>
                <a:off x="7102675" y="2623425"/>
                <a:ext cx="346750" cy="227075"/>
              </a:xfrm>
              <a:custGeom>
                <a:avLst/>
                <a:gdLst/>
                <a:ahLst/>
                <a:cxnLst/>
                <a:rect l="l" t="t" r="r" b="b"/>
                <a:pathLst>
                  <a:path w="13870" h="9083" extrusionOk="0">
                    <a:moveTo>
                      <a:pt x="1" y="0"/>
                    </a:moveTo>
                    <a:lnTo>
                      <a:pt x="1" y="9082"/>
                    </a:lnTo>
                    <a:lnTo>
                      <a:pt x="13869" y="9082"/>
                    </a:lnTo>
                    <a:lnTo>
                      <a:pt x="13869" y="7403"/>
                    </a:lnTo>
                    <a:lnTo>
                      <a:pt x="13869" y="2097"/>
                    </a:lnTo>
                    <a:lnTo>
                      <a:pt x="138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19"/>
              <p:cNvSpPr/>
              <p:nvPr/>
            </p:nvSpPr>
            <p:spPr>
              <a:xfrm>
                <a:off x="7101050" y="2622025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lnTo>
                      <a:pt x="1" y="9138"/>
                    </a:lnTo>
                    <a:cubicBezTo>
                      <a:pt x="1" y="9166"/>
                      <a:pt x="29" y="9194"/>
                      <a:pt x="66" y="9194"/>
                    </a:cubicBezTo>
                    <a:lnTo>
                      <a:pt x="13934" y="9194"/>
                    </a:lnTo>
                    <a:cubicBezTo>
                      <a:pt x="13971" y="9194"/>
                      <a:pt x="13990" y="9166"/>
                      <a:pt x="13990" y="9138"/>
                    </a:cubicBezTo>
                    <a:lnTo>
                      <a:pt x="13990" y="7459"/>
                    </a:lnTo>
                    <a:cubicBezTo>
                      <a:pt x="13990" y="7422"/>
                      <a:pt x="13971" y="7394"/>
                      <a:pt x="13934" y="7394"/>
                    </a:cubicBezTo>
                    <a:cubicBezTo>
                      <a:pt x="13907" y="7394"/>
                      <a:pt x="13879" y="7422"/>
                      <a:pt x="13879" y="7459"/>
                    </a:cubicBezTo>
                    <a:lnTo>
                      <a:pt x="13879" y="9073"/>
                    </a:lnTo>
                    <a:lnTo>
                      <a:pt x="121" y="9073"/>
                    </a:lnTo>
                    <a:lnTo>
                      <a:pt x="121" y="112"/>
                    </a:lnTo>
                    <a:lnTo>
                      <a:pt x="13879" y="112"/>
                    </a:lnTo>
                    <a:lnTo>
                      <a:pt x="13879" y="2153"/>
                    </a:lnTo>
                    <a:cubicBezTo>
                      <a:pt x="13879" y="2190"/>
                      <a:pt x="13907" y="2218"/>
                      <a:pt x="13934" y="2218"/>
                    </a:cubicBezTo>
                    <a:cubicBezTo>
                      <a:pt x="13971" y="2218"/>
                      <a:pt x="13990" y="2190"/>
                      <a:pt x="13990" y="2153"/>
                    </a:cubicBezTo>
                    <a:lnTo>
                      <a:pt x="13990" y="56"/>
                    </a:lnTo>
                    <a:cubicBezTo>
                      <a:pt x="13990" y="28"/>
                      <a:pt x="13971" y="1"/>
                      <a:pt x="13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19"/>
              <p:cNvSpPr/>
              <p:nvPr/>
            </p:nvSpPr>
            <p:spPr>
              <a:xfrm>
                <a:off x="7448000" y="2694150"/>
                <a:ext cx="2825" cy="7610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3044" extrusionOk="0">
                    <a:moveTo>
                      <a:pt x="56" y="1"/>
                    </a:moveTo>
                    <a:cubicBezTo>
                      <a:pt x="29" y="1"/>
                      <a:pt x="1" y="28"/>
                      <a:pt x="1" y="66"/>
                    </a:cubicBezTo>
                    <a:lnTo>
                      <a:pt x="1" y="2988"/>
                    </a:lnTo>
                    <a:cubicBezTo>
                      <a:pt x="1" y="3025"/>
                      <a:pt x="29" y="3043"/>
                      <a:pt x="56" y="3043"/>
                    </a:cubicBezTo>
                    <a:cubicBezTo>
                      <a:pt x="93" y="3043"/>
                      <a:pt x="112" y="3025"/>
                      <a:pt x="112" y="2988"/>
                    </a:cubicBezTo>
                    <a:lnTo>
                      <a:pt x="112" y="66"/>
                    </a:lnTo>
                    <a:cubicBezTo>
                      <a:pt x="112" y="28"/>
                      <a:pt x="84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9"/>
              <p:cNvSpPr/>
              <p:nvPr/>
            </p:nvSpPr>
            <p:spPr>
              <a:xfrm>
                <a:off x="7271525" y="2605800"/>
                <a:ext cx="9050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62" h="363" extrusionOk="0">
                    <a:moveTo>
                      <a:pt x="176" y="112"/>
                    </a:moveTo>
                    <a:cubicBezTo>
                      <a:pt x="214" y="112"/>
                      <a:pt x="251" y="139"/>
                      <a:pt x="251" y="177"/>
                    </a:cubicBezTo>
                    <a:cubicBezTo>
                      <a:pt x="251" y="214"/>
                      <a:pt x="214" y="251"/>
                      <a:pt x="176" y="251"/>
                    </a:cubicBezTo>
                    <a:cubicBezTo>
                      <a:pt x="139" y="251"/>
                      <a:pt x="111" y="214"/>
                      <a:pt x="111" y="177"/>
                    </a:cubicBezTo>
                    <a:cubicBezTo>
                      <a:pt x="111" y="149"/>
                      <a:pt x="139" y="112"/>
                      <a:pt x="176" y="112"/>
                    </a:cubicBezTo>
                    <a:close/>
                    <a:moveTo>
                      <a:pt x="176" y="0"/>
                    </a:moveTo>
                    <a:cubicBezTo>
                      <a:pt x="84" y="0"/>
                      <a:pt x="0" y="84"/>
                      <a:pt x="0" y="177"/>
                    </a:cubicBezTo>
                    <a:cubicBezTo>
                      <a:pt x="0" y="279"/>
                      <a:pt x="84" y="362"/>
                      <a:pt x="176" y="362"/>
                    </a:cubicBezTo>
                    <a:cubicBezTo>
                      <a:pt x="278" y="362"/>
                      <a:pt x="362" y="279"/>
                      <a:pt x="362" y="177"/>
                    </a:cubicBezTo>
                    <a:cubicBezTo>
                      <a:pt x="362" y="84"/>
                      <a:pt x="278" y="0"/>
                      <a:pt x="1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9"/>
              <p:cNvSpPr/>
              <p:nvPr/>
            </p:nvSpPr>
            <p:spPr>
              <a:xfrm>
                <a:off x="7006425" y="2875275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82"/>
                    </a:lnTo>
                    <a:cubicBezTo>
                      <a:pt x="1" y="1197"/>
                      <a:pt x="251" y="1457"/>
                      <a:pt x="567" y="1457"/>
                    </a:cubicBezTo>
                    <a:lnTo>
                      <a:pt x="21003" y="1457"/>
                    </a:lnTo>
                    <a:cubicBezTo>
                      <a:pt x="21309" y="1457"/>
                      <a:pt x="21569" y="1197"/>
                      <a:pt x="21569" y="882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9"/>
              <p:cNvSpPr/>
              <p:nvPr/>
            </p:nvSpPr>
            <p:spPr>
              <a:xfrm>
                <a:off x="7005050" y="2873900"/>
                <a:ext cx="5420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0" h="1568" extrusionOk="0">
                    <a:moveTo>
                      <a:pt x="21569" y="111"/>
                    </a:moveTo>
                    <a:lnTo>
                      <a:pt x="21569" y="937"/>
                    </a:lnTo>
                    <a:cubicBezTo>
                      <a:pt x="21569" y="1225"/>
                      <a:pt x="21337" y="1447"/>
                      <a:pt x="21058" y="1447"/>
                    </a:cubicBezTo>
                    <a:lnTo>
                      <a:pt x="622" y="1447"/>
                    </a:lnTo>
                    <a:cubicBezTo>
                      <a:pt x="343" y="1447"/>
                      <a:pt x="112" y="1225"/>
                      <a:pt x="112" y="937"/>
                    </a:cubicBezTo>
                    <a:lnTo>
                      <a:pt x="112" y="111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19"/>
                      <a:pt x="0" y="56"/>
                    </a:cubicBezTo>
                    <a:lnTo>
                      <a:pt x="0" y="937"/>
                    </a:lnTo>
                    <a:cubicBezTo>
                      <a:pt x="0" y="1290"/>
                      <a:pt x="279" y="1568"/>
                      <a:pt x="622" y="1568"/>
                    </a:cubicBezTo>
                    <a:lnTo>
                      <a:pt x="21058" y="1568"/>
                    </a:lnTo>
                    <a:cubicBezTo>
                      <a:pt x="21402" y="1568"/>
                      <a:pt x="21680" y="1290"/>
                      <a:pt x="21680" y="937"/>
                    </a:cubicBezTo>
                    <a:lnTo>
                      <a:pt x="21680" y="56"/>
                    </a:lnTo>
                    <a:cubicBezTo>
                      <a:pt x="21680" y="19"/>
                      <a:pt x="21652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9"/>
              <p:cNvSpPr/>
              <p:nvPr/>
            </p:nvSpPr>
            <p:spPr>
              <a:xfrm>
                <a:off x="7010150" y="2901725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21216" y="112"/>
                    </a:lnTo>
                    <a:cubicBezTo>
                      <a:pt x="21244" y="112"/>
                      <a:pt x="21272" y="84"/>
                      <a:pt x="21272" y="56"/>
                    </a:cubicBezTo>
                    <a:cubicBezTo>
                      <a:pt x="21272" y="19"/>
                      <a:pt x="21244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19"/>
              <p:cNvSpPr/>
              <p:nvPr/>
            </p:nvSpPr>
            <p:spPr>
              <a:xfrm>
                <a:off x="7224425" y="2877600"/>
                <a:ext cx="1030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20" h="456" extrusionOk="0">
                    <a:moveTo>
                      <a:pt x="1" y="0"/>
                    </a:moveTo>
                    <a:lnTo>
                      <a:pt x="1" y="455"/>
                    </a:lnTo>
                    <a:lnTo>
                      <a:pt x="4120" y="455"/>
                    </a:lnTo>
                    <a:lnTo>
                      <a:pt x="41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9"/>
              <p:cNvSpPr/>
              <p:nvPr/>
            </p:nvSpPr>
            <p:spPr>
              <a:xfrm>
                <a:off x="7223050" y="2875975"/>
                <a:ext cx="1060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4240" h="576" extrusionOk="0">
                    <a:moveTo>
                      <a:pt x="4119" y="121"/>
                    </a:moveTo>
                    <a:lnTo>
                      <a:pt x="4119" y="455"/>
                    </a:lnTo>
                    <a:lnTo>
                      <a:pt x="121" y="455"/>
                    </a:lnTo>
                    <a:lnTo>
                      <a:pt x="121" y="121"/>
                    </a:lnTo>
                    <a:close/>
                    <a:moveTo>
                      <a:pt x="65" y="1"/>
                    </a:moveTo>
                    <a:cubicBezTo>
                      <a:pt x="28" y="1"/>
                      <a:pt x="0" y="28"/>
                      <a:pt x="0" y="65"/>
                    </a:cubicBezTo>
                    <a:lnTo>
                      <a:pt x="0" y="520"/>
                    </a:lnTo>
                    <a:cubicBezTo>
                      <a:pt x="0" y="548"/>
                      <a:pt x="28" y="576"/>
                      <a:pt x="65" y="576"/>
                    </a:cubicBezTo>
                    <a:lnTo>
                      <a:pt x="4175" y="576"/>
                    </a:lnTo>
                    <a:cubicBezTo>
                      <a:pt x="4212" y="576"/>
                      <a:pt x="4240" y="548"/>
                      <a:pt x="4240" y="520"/>
                    </a:cubicBezTo>
                    <a:lnTo>
                      <a:pt x="4240" y="65"/>
                    </a:lnTo>
                    <a:cubicBezTo>
                      <a:pt x="4240" y="28"/>
                      <a:pt x="4212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9"/>
              <p:cNvSpPr/>
              <p:nvPr/>
            </p:nvSpPr>
            <p:spPr>
              <a:xfrm>
                <a:off x="7171800" y="2666550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297" y="1"/>
                    </a:moveTo>
                    <a:cubicBezTo>
                      <a:pt x="139" y="1"/>
                      <a:pt x="0" y="131"/>
                      <a:pt x="0" y="298"/>
                    </a:cubicBezTo>
                    <a:lnTo>
                      <a:pt x="0" y="6058"/>
                    </a:lnTo>
                    <a:cubicBezTo>
                      <a:pt x="0" y="6225"/>
                      <a:pt x="139" y="6355"/>
                      <a:pt x="297" y="6355"/>
                    </a:cubicBezTo>
                    <a:lnTo>
                      <a:pt x="7143" y="6355"/>
                    </a:lnTo>
                    <a:cubicBezTo>
                      <a:pt x="7301" y="6355"/>
                      <a:pt x="7440" y="6225"/>
                      <a:pt x="7431" y="6058"/>
                    </a:cubicBezTo>
                    <a:lnTo>
                      <a:pt x="7431" y="298"/>
                    </a:lnTo>
                    <a:cubicBezTo>
                      <a:pt x="7431" y="131"/>
                      <a:pt x="7301" y="1"/>
                      <a:pt x="71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9"/>
              <p:cNvSpPr/>
              <p:nvPr/>
            </p:nvSpPr>
            <p:spPr>
              <a:xfrm>
                <a:off x="7184075" y="2654025"/>
                <a:ext cx="186025" cy="158900"/>
              </a:xfrm>
              <a:custGeom>
                <a:avLst/>
                <a:gdLst/>
                <a:ahLst/>
                <a:cxnLst/>
                <a:rect l="l" t="t" r="r" b="b"/>
                <a:pathLst>
                  <a:path w="7441" h="6356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44"/>
                    </a:cubicBezTo>
                    <a:lnTo>
                      <a:pt x="1" y="6012"/>
                    </a:lnTo>
                    <a:cubicBezTo>
                      <a:pt x="1" y="6198"/>
                      <a:pt x="159" y="6355"/>
                      <a:pt x="353" y="6355"/>
                    </a:cubicBezTo>
                    <a:lnTo>
                      <a:pt x="7088" y="6355"/>
                    </a:lnTo>
                    <a:cubicBezTo>
                      <a:pt x="7283" y="6355"/>
                      <a:pt x="7441" y="6198"/>
                      <a:pt x="7441" y="6012"/>
                    </a:cubicBezTo>
                    <a:lnTo>
                      <a:pt x="7441" y="344"/>
                    </a:lnTo>
                    <a:cubicBezTo>
                      <a:pt x="7441" y="159"/>
                      <a:pt x="7283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9"/>
              <p:cNvSpPr/>
              <p:nvPr/>
            </p:nvSpPr>
            <p:spPr>
              <a:xfrm>
                <a:off x="7182700" y="2652400"/>
                <a:ext cx="188800" cy="16215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86" extrusionOk="0">
                    <a:moveTo>
                      <a:pt x="7143" y="121"/>
                    </a:moveTo>
                    <a:cubicBezTo>
                      <a:pt x="7301" y="121"/>
                      <a:pt x="7431" y="251"/>
                      <a:pt x="7431" y="409"/>
                    </a:cubicBezTo>
                    <a:lnTo>
                      <a:pt x="7431" y="6077"/>
                    </a:lnTo>
                    <a:cubicBezTo>
                      <a:pt x="7431" y="6235"/>
                      <a:pt x="7301" y="6365"/>
                      <a:pt x="7143" y="6365"/>
                    </a:cubicBezTo>
                    <a:lnTo>
                      <a:pt x="408" y="6365"/>
                    </a:lnTo>
                    <a:cubicBezTo>
                      <a:pt x="251" y="6365"/>
                      <a:pt x="121" y="6235"/>
                      <a:pt x="121" y="6077"/>
                    </a:cubicBezTo>
                    <a:lnTo>
                      <a:pt x="121" y="409"/>
                    </a:lnTo>
                    <a:cubicBezTo>
                      <a:pt x="121" y="251"/>
                      <a:pt x="251" y="121"/>
                      <a:pt x="408" y="121"/>
                    </a:cubicBezTo>
                    <a:close/>
                    <a:moveTo>
                      <a:pt x="408" y="1"/>
                    </a:moveTo>
                    <a:cubicBezTo>
                      <a:pt x="186" y="1"/>
                      <a:pt x="0" y="186"/>
                      <a:pt x="0" y="409"/>
                    </a:cubicBezTo>
                    <a:lnTo>
                      <a:pt x="0" y="6077"/>
                    </a:lnTo>
                    <a:cubicBezTo>
                      <a:pt x="0" y="6300"/>
                      <a:pt x="186" y="6485"/>
                      <a:pt x="408" y="6485"/>
                    </a:cubicBezTo>
                    <a:lnTo>
                      <a:pt x="7143" y="6485"/>
                    </a:lnTo>
                    <a:cubicBezTo>
                      <a:pt x="7366" y="6485"/>
                      <a:pt x="7551" y="6300"/>
                      <a:pt x="7551" y="6077"/>
                    </a:cubicBezTo>
                    <a:lnTo>
                      <a:pt x="7551" y="409"/>
                    </a:lnTo>
                    <a:cubicBezTo>
                      <a:pt x="7551" y="186"/>
                      <a:pt x="7366" y="1"/>
                      <a:pt x="7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9"/>
              <p:cNvSpPr/>
              <p:nvPr/>
            </p:nvSpPr>
            <p:spPr>
              <a:xfrm>
                <a:off x="7212850" y="2737750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16" y="1"/>
                    </a:moveTo>
                    <a:cubicBezTo>
                      <a:pt x="139" y="1"/>
                      <a:pt x="0" y="140"/>
                      <a:pt x="0" y="325"/>
                    </a:cubicBezTo>
                    <a:lnTo>
                      <a:pt x="0" y="362"/>
                    </a:lnTo>
                    <a:cubicBezTo>
                      <a:pt x="0" y="539"/>
                      <a:pt x="139" y="687"/>
                      <a:pt x="316" y="687"/>
                    </a:cubicBezTo>
                    <a:lnTo>
                      <a:pt x="4805" y="687"/>
                    </a:lnTo>
                    <a:cubicBezTo>
                      <a:pt x="4982" y="687"/>
                      <a:pt x="5130" y="539"/>
                      <a:pt x="5130" y="362"/>
                    </a:cubicBezTo>
                    <a:lnTo>
                      <a:pt x="5130" y="325"/>
                    </a:lnTo>
                    <a:cubicBezTo>
                      <a:pt x="5130" y="140"/>
                      <a:pt x="4982" y="1"/>
                      <a:pt x="4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9"/>
              <p:cNvSpPr/>
              <p:nvPr/>
            </p:nvSpPr>
            <p:spPr>
              <a:xfrm>
                <a:off x="7211225" y="2736375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70" y="111"/>
                    </a:moveTo>
                    <a:cubicBezTo>
                      <a:pt x="5019" y="111"/>
                      <a:pt x="5130" y="232"/>
                      <a:pt x="5130" y="380"/>
                    </a:cubicBezTo>
                    <a:lnTo>
                      <a:pt x="5130" y="417"/>
                    </a:lnTo>
                    <a:cubicBezTo>
                      <a:pt x="5130" y="566"/>
                      <a:pt x="5019" y="677"/>
                      <a:pt x="4870" y="677"/>
                    </a:cubicBezTo>
                    <a:lnTo>
                      <a:pt x="381" y="677"/>
                    </a:lnTo>
                    <a:cubicBezTo>
                      <a:pt x="241" y="677"/>
                      <a:pt x="121" y="566"/>
                      <a:pt x="121" y="417"/>
                    </a:cubicBezTo>
                    <a:lnTo>
                      <a:pt x="121" y="380"/>
                    </a:lnTo>
                    <a:cubicBezTo>
                      <a:pt x="121" y="232"/>
                      <a:pt x="241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76" y="0"/>
                      <a:pt x="0" y="167"/>
                      <a:pt x="0" y="380"/>
                    </a:cubicBezTo>
                    <a:lnTo>
                      <a:pt x="0" y="417"/>
                    </a:lnTo>
                    <a:cubicBezTo>
                      <a:pt x="0" y="631"/>
                      <a:pt x="176" y="798"/>
                      <a:pt x="381" y="798"/>
                    </a:cubicBezTo>
                    <a:lnTo>
                      <a:pt x="4870" y="798"/>
                    </a:lnTo>
                    <a:cubicBezTo>
                      <a:pt x="5084" y="798"/>
                      <a:pt x="5251" y="631"/>
                      <a:pt x="5251" y="417"/>
                    </a:cubicBezTo>
                    <a:lnTo>
                      <a:pt x="5251" y="380"/>
                    </a:lnTo>
                    <a:cubicBezTo>
                      <a:pt x="5251" y="167"/>
                      <a:pt x="5084" y="0"/>
                      <a:pt x="48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9"/>
              <p:cNvSpPr/>
              <p:nvPr/>
            </p:nvSpPr>
            <p:spPr>
              <a:xfrm>
                <a:off x="7226750" y="2742400"/>
                <a:ext cx="99525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288" extrusionOk="0">
                    <a:moveTo>
                      <a:pt x="3851" y="56"/>
                    </a:moveTo>
                    <a:cubicBezTo>
                      <a:pt x="3888" y="56"/>
                      <a:pt x="3925" y="93"/>
                      <a:pt x="3925" y="130"/>
                    </a:cubicBezTo>
                    <a:lnTo>
                      <a:pt x="3925" y="149"/>
                    </a:lnTo>
                    <a:cubicBezTo>
                      <a:pt x="3925" y="195"/>
                      <a:pt x="3888" y="223"/>
                      <a:pt x="3851" y="223"/>
                    </a:cubicBezTo>
                    <a:lnTo>
                      <a:pt x="140" y="223"/>
                    </a:lnTo>
                    <a:cubicBezTo>
                      <a:pt x="94" y="223"/>
                      <a:pt x="56" y="195"/>
                      <a:pt x="56" y="149"/>
                    </a:cubicBezTo>
                    <a:lnTo>
                      <a:pt x="56" y="130"/>
                    </a:lnTo>
                    <a:cubicBezTo>
                      <a:pt x="56" y="93"/>
                      <a:pt x="94" y="56"/>
                      <a:pt x="140" y="56"/>
                    </a:cubicBezTo>
                    <a:close/>
                    <a:moveTo>
                      <a:pt x="131" y="0"/>
                    </a:moveTo>
                    <a:cubicBezTo>
                      <a:pt x="56" y="0"/>
                      <a:pt x="1" y="56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56" y="288"/>
                      <a:pt x="131" y="288"/>
                    </a:cubicBezTo>
                    <a:lnTo>
                      <a:pt x="3841" y="288"/>
                    </a:lnTo>
                    <a:cubicBezTo>
                      <a:pt x="3925" y="288"/>
                      <a:pt x="3980" y="223"/>
                      <a:pt x="3980" y="149"/>
                    </a:cubicBezTo>
                    <a:lnTo>
                      <a:pt x="3980" y="139"/>
                    </a:lnTo>
                    <a:cubicBezTo>
                      <a:pt x="3980" y="56"/>
                      <a:pt x="3925" y="0"/>
                      <a:pt x="384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9"/>
              <p:cNvSpPr/>
              <p:nvPr/>
            </p:nvSpPr>
            <p:spPr>
              <a:xfrm>
                <a:off x="7234875" y="27644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205" y="0"/>
                    </a:moveTo>
                    <a:cubicBezTo>
                      <a:pt x="93" y="0"/>
                      <a:pt x="0" y="93"/>
                      <a:pt x="0" y="205"/>
                    </a:cubicBezTo>
                    <a:cubicBezTo>
                      <a:pt x="0" y="316"/>
                      <a:pt x="93" y="399"/>
                      <a:pt x="205" y="399"/>
                    </a:cubicBezTo>
                    <a:lnTo>
                      <a:pt x="3164" y="399"/>
                    </a:lnTo>
                    <a:cubicBezTo>
                      <a:pt x="3266" y="399"/>
                      <a:pt x="3359" y="316"/>
                      <a:pt x="3359" y="205"/>
                    </a:cubicBezTo>
                    <a:cubicBezTo>
                      <a:pt x="3359" y="93"/>
                      <a:pt x="3266" y="0"/>
                      <a:pt x="3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19"/>
              <p:cNvSpPr/>
              <p:nvPr/>
            </p:nvSpPr>
            <p:spPr>
              <a:xfrm>
                <a:off x="7233475" y="2763025"/>
                <a:ext cx="86775" cy="1302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21" extrusionOk="0">
                    <a:moveTo>
                      <a:pt x="3211" y="121"/>
                    </a:moveTo>
                    <a:cubicBezTo>
                      <a:pt x="3294" y="121"/>
                      <a:pt x="3359" y="177"/>
                      <a:pt x="3359" y="261"/>
                    </a:cubicBezTo>
                    <a:cubicBezTo>
                      <a:pt x="3359" y="335"/>
                      <a:pt x="3294" y="400"/>
                      <a:pt x="3211" y="400"/>
                    </a:cubicBezTo>
                    <a:lnTo>
                      <a:pt x="261" y="400"/>
                    </a:lnTo>
                    <a:cubicBezTo>
                      <a:pt x="177" y="400"/>
                      <a:pt x="121" y="335"/>
                      <a:pt x="121" y="261"/>
                    </a:cubicBezTo>
                    <a:cubicBezTo>
                      <a:pt x="121" y="177"/>
                      <a:pt x="177" y="121"/>
                      <a:pt x="261" y="121"/>
                    </a:cubicBezTo>
                    <a:close/>
                    <a:moveTo>
                      <a:pt x="261" y="1"/>
                    </a:moveTo>
                    <a:cubicBezTo>
                      <a:pt x="121" y="1"/>
                      <a:pt x="1" y="112"/>
                      <a:pt x="1" y="261"/>
                    </a:cubicBezTo>
                    <a:cubicBezTo>
                      <a:pt x="1" y="400"/>
                      <a:pt x="112" y="520"/>
                      <a:pt x="261" y="520"/>
                    </a:cubicBezTo>
                    <a:lnTo>
                      <a:pt x="3220" y="520"/>
                    </a:lnTo>
                    <a:cubicBezTo>
                      <a:pt x="3359" y="520"/>
                      <a:pt x="3470" y="400"/>
                      <a:pt x="3470" y="261"/>
                    </a:cubicBezTo>
                    <a:cubicBezTo>
                      <a:pt x="3470" y="112"/>
                      <a:pt x="3359" y="1"/>
                      <a:pt x="3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19"/>
              <p:cNvSpPr/>
              <p:nvPr/>
            </p:nvSpPr>
            <p:spPr>
              <a:xfrm>
                <a:off x="725180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5" y="158"/>
                      <a:pt x="195" y="103"/>
                    </a:cubicBezTo>
                    <a:cubicBezTo>
                      <a:pt x="195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19"/>
              <p:cNvSpPr/>
              <p:nvPr/>
            </p:nvSpPr>
            <p:spPr>
              <a:xfrm>
                <a:off x="72610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56" y="121"/>
                      <a:pt x="56" y="103"/>
                    </a:cubicBezTo>
                    <a:cubicBezTo>
                      <a:pt x="56" y="84"/>
                      <a:pt x="75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49" y="195"/>
                      <a:pt x="196" y="158"/>
                      <a:pt x="196" y="103"/>
                    </a:cubicBezTo>
                    <a:cubicBezTo>
                      <a:pt x="196" y="47"/>
                      <a:pt x="14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19"/>
              <p:cNvSpPr/>
              <p:nvPr/>
            </p:nvSpPr>
            <p:spPr>
              <a:xfrm>
                <a:off x="7269900" y="2766975"/>
                <a:ext cx="46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6" h="196" extrusionOk="0">
                    <a:moveTo>
                      <a:pt x="93" y="65"/>
                    </a:moveTo>
                    <a:cubicBezTo>
                      <a:pt x="112" y="65"/>
                      <a:pt x="130" y="84"/>
                      <a:pt x="130" y="103"/>
                    </a:cubicBezTo>
                    <a:cubicBezTo>
                      <a:pt x="130" y="121"/>
                      <a:pt x="112" y="140"/>
                      <a:pt x="93" y="140"/>
                    </a:cubicBezTo>
                    <a:cubicBezTo>
                      <a:pt x="74" y="140"/>
                      <a:pt x="56" y="121"/>
                      <a:pt x="56" y="103"/>
                    </a:cubicBezTo>
                    <a:cubicBezTo>
                      <a:pt x="56" y="84"/>
                      <a:pt x="74" y="65"/>
                      <a:pt x="93" y="65"/>
                    </a:cubicBezTo>
                    <a:close/>
                    <a:moveTo>
                      <a:pt x="93" y="1"/>
                    </a:moveTo>
                    <a:cubicBezTo>
                      <a:pt x="37" y="1"/>
                      <a:pt x="0" y="47"/>
                      <a:pt x="0" y="103"/>
                    </a:cubicBezTo>
                    <a:cubicBezTo>
                      <a:pt x="0" y="158"/>
                      <a:pt x="37" y="195"/>
                      <a:pt x="93" y="195"/>
                    </a:cubicBezTo>
                    <a:cubicBezTo>
                      <a:pt x="149" y="195"/>
                      <a:pt x="186" y="158"/>
                      <a:pt x="186" y="103"/>
                    </a:cubicBezTo>
                    <a:cubicBezTo>
                      <a:pt x="186" y="47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19"/>
              <p:cNvSpPr/>
              <p:nvPr/>
            </p:nvSpPr>
            <p:spPr>
              <a:xfrm>
                <a:off x="7278950" y="27669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102" y="65"/>
                    </a:moveTo>
                    <a:cubicBezTo>
                      <a:pt x="121" y="65"/>
                      <a:pt x="139" y="84"/>
                      <a:pt x="139" y="103"/>
                    </a:cubicBezTo>
                    <a:cubicBezTo>
                      <a:pt x="139" y="121"/>
                      <a:pt x="121" y="140"/>
                      <a:pt x="102" y="140"/>
                    </a:cubicBezTo>
                    <a:cubicBezTo>
                      <a:pt x="84" y="140"/>
                      <a:pt x="65" y="121"/>
                      <a:pt x="65" y="103"/>
                    </a:cubicBezTo>
                    <a:cubicBezTo>
                      <a:pt x="65" y="84"/>
                      <a:pt x="84" y="65"/>
                      <a:pt x="102" y="65"/>
                    </a:cubicBezTo>
                    <a:close/>
                    <a:moveTo>
                      <a:pt x="102" y="1"/>
                    </a:moveTo>
                    <a:cubicBezTo>
                      <a:pt x="46" y="1"/>
                      <a:pt x="0" y="47"/>
                      <a:pt x="0" y="103"/>
                    </a:cubicBezTo>
                    <a:cubicBezTo>
                      <a:pt x="0" y="158"/>
                      <a:pt x="46" y="195"/>
                      <a:pt x="102" y="195"/>
                    </a:cubicBezTo>
                    <a:cubicBezTo>
                      <a:pt x="158" y="195"/>
                      <a:pt x="195" y="158"/>
                      <a:pt x="195" y="103"/>
                    </a:cubicBezTo>
                    <a:cubicBezTo>
                      <a:pt x="195" y="47"/>
                      <a:pt x="158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19"/>
              <p:cNvSpPr/>
              <p:nvPr/>
            </p:nvSpPr>
            <p:spPr>
              <a:xfrm>
                <a:off x="7287975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75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19"/>
              <p:cNvSpPr/>
              <p:nvPr/>
            </p:nvSpPr>
            <p:spPr>
              <a:xfrm>
                <a:off x="7297250" y="27669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103" y="65"/>
                    </a:moveTo>
                    <a:cubicBezTo>
                      <a:pt x="121" y="65"/>
                      <a:pt x="140" y="84"/>
                      <a:pt x="140" y="103"/>
                    </a:cubicBezTo>
                    <a:cubicBezTo>
                      <a:pt x="140" y="121"/>
                      <a:pt x="121" y="140"/>
                      <a:pt x="103" y="140"/>
                    </a:cubicBezTo>
                    <a:cubicBezTo>
                      <a:pt x="84" y="140"/>
                      <a:pt x="66" y="121"/>
                      <a:pt x="66" y="103"/>
                    </a:cubicBezTo>
                    <a:cubicBezTo>
                      <a:pt x="66" y="84"/>
                      <a:pt x="84" y="65"/>
                      <a:pt x="103" y="65"/>
                    </a:cubicBezTo>
                    <a:close/>
                    <a:moveTo>
                      <a:pt x="103" y="1"/>
                    </a:moveTo>
                    <a:cubicBezTo>
                      <a:pt x="47" y="1"/>
                      <a:pt x="1" y="47"/>
                      <a:pt x="1" y="103"/>
                    </a:cubicBezTo>
                    <a:cubicBezTo>
                      <a:pt x="1" y="158"/>
                      <a:pt x="47" y="195"/>
                      <a:pt x="103" y="195"/>
                    </a:cubicBezTo>
                    <a:cubicBezTo>
                      <a:pt x="159" y="195"/>
                      <a:pt x="196" y="158"/>
                      <a:pt x="196" y="103"/>
                    </a:cubicBezTo>
                    <a:cubicBezTo>
                      <a:pt x="196" y="47"/>
                      <a:pt x="159" y="1"/>
                      <a:pt x="10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19"/>
              <p:cNvSpPr/>
              <p:nvPr/>
            </p:nvSpPr>
            <p:spPr>
              <a:xfrm>
                <a:off x="7249950" y="2672575"/>
                <a:ext cx="53825" cy="5385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54" extrusionOk="0">
                    <a:moveTo>
                      <a:pt x="1077" y="1"/>
                    </a:moveTo>
                    <a:cubicBezTo>
                      <a:pt x="483" y="1"/>
                      <a:pt x="0" y="483"/>
                      <a:pt x="0" y="1077"/>
                    </a:cubicBezTo>
                    <a:cubicBezTo>
                      <a:pt x="0" y="1671"/>
                      <a:pt x="483" y="2153"/>
                      <a:pt x="1077" y="2153"/>
                    </a:cubicBezTo>
                    <a:cubicBezTo>
                      <a:pt x="1670" y="2153"/>
                      <a:pt x="2153" y="1671"/>
                      <a:pt x="2153" y="1077"/>
                    </a:cubicBezTo>
                    <a:cubicBezTo>
                      <a:pt x="2153" y="483"/>
                      <a:pt x="1670" y="1"/>
                      <a:pt x="10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19"/>
              <p:cNvSpPr/>
              <p:nvPr/>
            </p:nvSpPr>
            <p:spPr>
              <a:xfrm>
                <a:off x="7248550" y="2671200"/>
                <a:ext cx="5662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64" extrusionOk="0">
                    <a:moveTo>
                      <a:pt x="1133" y="112"/>
                    </a:moveTo>
                    <a:cubicBezTo>
                      <a:pt x="1698" y="112"/>
                      <a:pt x="2153" y="575"/>
                      <a:pt x="2153" y="1132"/>
                    </a:cubicBezTo>
                    <a:cubicBezTo>
                      <a:pt x="2153" y="1689"/>
                      <a:pt x="1698" y="2152"/>
                      <a:pt x="1133" y="2152"/>
                    </a:cubicBezTo>
                    <a:cubicBezTo>
                      <a:pt x="576" y="2152"/>
                      <a:pt x="121" y="1689"/>
                      <a:pt x="121" y="1132"/>
                    </a:cubicBezTo>
                    <a:cubicBezTo>
                      <a:pt x="121" y="575"/>
                      <a:pt x="576" y="112"/>
                      <a:pt x="1133" y="112"/>
                    </a:cubicBezTo>
                    <a:close/>
                    <a:moveTo>
                      <a:pt x="1133" y="0"/>
                    </a:moveTo>
                    <a:cubicBezTo>
                      <a:pt x="511" y="0"/>
                      <a:pt x="1" y="510"/>
                      <a:pt x="1" y="1132"/>
                    </a:cubicBezTo>
                    <a:cubicBezTo>
                      <a:pt x="1" y="1754"/>
                      <a:pt x="511" y="2264"/>
                      <a:pt x="1133" y="2264"/>
                    </a:cubicBezTo>
                    <a:cubicBezTo>
                      <a:pt x="1754" y="2264"/>
                      <a:pt x="2264" y="1754"/>
                      <a:pt x="2264" y="1132"/>
                    </a:cubicBezTo>
                    <a:cubicBezTo>
                      <a:pt x="2264" y="510"/>
                      <a:pt x="1763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19"/>
              <p:cNvSpPr/>
              <p:nvPr/>
            </p:nvSpPr>
            <p:spPr>
              <a:xfrm>
                <a:off x="7265025" y="2701100"/>
                <a:ext cx="2390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4" extrusionOk="0">
                    <a:moveTo>
                      <a:pt x="474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956" y="483"/>
                    </a:lnTo>
                    <a:cubicBezTo>
                      <a:pt x="956" y="214"/>
                      <a:pt x="743" y="1"/>
                      <a:pt x="4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19"/>
              <p:cNvSpPr/>
              <p:nvPr/>
            </p:nvSpPr>
            <p:spPr>
              <a:xfrm>
                <a:off x="7263400" y="2699725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12"/>
                    </a:moveTo>
                    <a:cubicBezTo>
                      <a:pt x="752" y="112"/>
                      <a:pt x="928" y="269"/>
                      <a:pt x="956" y="473"/>
                    </a:cubicBezTo>
                    <a:lnTo>
                      <a:pt x="121" y="473"/>
                    </a:lnTo>
                    <a:cubicBezTo>
                      <a:pt x="149" y="269"/>
                      <a:pt x="325" y="112"/>
                      <a:pt x="539" y="112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0" y="241"/>
                      <a:pt x="0" y="538"/>
                    </a:cubicBezTo>
                    <a:cubicBezTo>
                      <a:pt x="0" y="594"/>
                      <a:pt x="0" y="594"/>
                      <a:pt x="232" y="594"/>
                    </a:cubicBezTo>
                    <a:lnTo>
                      <a:pt x="585" y="594"/>
                    </a:lnTo>
                    <a:cubicBezTo>
                      <a:pt x="1077" y="594"/>
                      <a:pt x="1077" y="594"/>
                      <a:pt x="1077" y="538"/>
                    </a:cubicBezTo>
                    <a:cubicBezTo>
                      <a:pt x="1077" y="241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9"/>
              <p:cNvSpPr/>
              <p:nvPr/>
            </p:nvSpPr>
            <p:spPr>
              <a:xfrm>
                <a:off x="7270125" y="2685800"/>
                <a:ext cx="137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549" extrusionOk="0">
                    <a:moveTo>
                      <a:pt x="279" y="1"/>
                    </a:moveTo>
                    <a:cubicBezTo>
                      <a:pt x="121" y="1"/>
                      <a:pt x="1" y="131"/>
                      <a:pt x="1" y="279"/>
                    </a:cubicBezTo>
                    <a:cubicBezTo>
                      <a:pt x="1" y="427"/>
                      <a:pt x="121" y="548"/>
                      <a:pt x="279" y="548"/>
                    </a:cubicBezTo>
                    <a:cubicBezTo>
                      <a:pt x="427" y="548"/>
                      <a:pt x="548" y="427"/>
                      <a:pt x="548" y="279"/>
                    </a:cubicBezTo>
                    <a:cubicBezTo>
                      <a:pt x="548" y="131"/>
                      <a:pt x="427" y="1"/>
                      <a:pt x="27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19"/>
              <p:cNvSpPr/>
              <p:nvPr/>
            </p:nvSpPr>
            <p:spPr>
              <a:xfrm>
                <a:off x="7268725" y="2684425"/>
                <a:ext cx="165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59" extrusionOk="0">
                    <a:moveTo>
                      <a:pt x="335" y="121"/>
                    </a:moveTo>
                    <a:cubicBezTo>
                      <a:pt x="446" y="121"/>
                      <a:pt x="539" y="213"/>
                      <a:pt x="548" y="334"/>
                    </a:cubicBezTo>
                    <a:cubicBezTo>
                      <a:pt x="548" y="445"/>
                      <a:pt x="446" y="547"/>
                      <a:pt x="335" y="547"/>
                    </a:cubicBezTo>
                    <a:cubicBezTo>
                      <a:pt x="214" y="547"/>
                      <a:pt x="121" y="445"/>
                      <a:pt x="121" y="334"/>
                    </a:cubicBezTo>
                    <a:cubicBezTo>
                      <a:pt x="121" y="213"/>
                      <a:pt x="214" y="121"/>
                      <a:pt x="335" y="121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8"/>
                      <a:pt x="1" y="334"/>
                    </a:cubicBezTo>
                    <a:cubicBezTo>
                      <a:pt x="1" y="510"/>
                      <a:pt x="149" y="659"/>
                      <a:pt x="335" y="659"/>
                    </a:cubicBezTo>
                    <a:cubicBezTo>
                      <a:pt x="511" y="659"/>
                      <a:pt x="659" y="510"/>
                      <a:pt x="659" y="334"/>
                    </a:cubicBezTo>
                    <a:cubicBezTo>
                      <a:pt x="659" y="148"/>
                      <a:pt x="511" y="0"/>
                      <a:pt x="3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19"/>
              <p:cNvSpPr/>
              <p:nvPr/>
            </p:nvSpPr>
            <p:spPr>
              <a:xfrm>
                <a:off x="7257150" y="2782525"/>
                <a:ext cx="39675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492" extrusionOk="0">
                    <a:moveTo>
                      <a:pt x="241" y="0"/>
                    </a:moveTo>
                    <a:cubicBezTo>
                      <a:pt x="111" y="0"/>
                      <a:pt x="0" y="111"/>
                      <a:pt x="0" y="251"/>
                    </a:cubicBezTo>
                    <a:cubicBezTo>
                      <a:pt x="0" y="380"/>
                      <a:pt x="111" y="492"/>
                      <a:pt x="241" y="492"/>
                    </a:cubicBezTo>
                    <a:lnTo>
                      <a:pt x="1336" y="492"/>
                    </a:lnTo>
                    <a:cubicBezTo>
                      <a:pt x="1475" y="492"/>
                      <a:pt x="1586" y="380"/>
                      <a:pt x="1586" y="251"/>
                    </a:cubicBezTo>
                    <a:cubicBezTo>
                      <a:pt x="1586" y="111"/>
                      <a:pt x="1475" y="0"/>
                      <a:pt x="13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19"/>
              <p:cNvSpPr/>
              <p:nvPr/>
            </p:nvSpPr>
            <p:spPr>
              <a:xfrm>
                <a:off x="7255525" y="2781125"/>
                <a:ext cx="426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707" h="604" extrusionOk="0">
                    <a:moveTo>
                      <a:pt x="1401" y="112"/>
                    </a:moveTo>
                    <a:cubicBezTo>
                      <a:pt x="1503" y="112"/>
                      <a:pt x="1586" y="19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21" y="409"/>
                      <a:pt x="121" y="307"/>
                    </a:cubicBezTo>
                    <a:cubicBezTo>
                      <a:pt x="121" y="195"/>
                      <a:pt x="204" y="112"/>
                      <a:pt x="306" y="112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30"/>
                      <a:pt x="0" y="307"/>
                    </a:cubicBezTo>
                    <a:cubicBezTo>
                      <a:pt x="0" y="474"/>
                      <a:pt x="139" y="603"/>
                      <a:pt x="306" y="603"/>
                    </a:cubicBezTo>
                    <a:lnTo>
                      <a:pt x="1401" y="603"/>
                    </a:lnTo>
                    <a:cubicBezTo>
                      <a:pt x="1568" y="603"/>
                      <a:pt x="1707" y="474"/>
                      <a:pt x="1707" y="307"/>
                    </a:cubicBezTo>
                    <a:cubicBezTo>
                      <a:pt x="1707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19"/>
              <p:cNvSpPr/>
              <p:nvPr/>
            </p:nvSpPr>
            <p:spPr>
              <a:xfrm>
                <a:off x="7359875" y="1832850"/>
                <a:ext cx="241000" cy="240000"/>
              </a:xfrm>
              <a:custGeom>
                <a:avLst/>
                <a:gdLst/>
                <a:ahLst/>
                <a:cxnLst/>
                <a:rect l="l" t="t" r="r" b="b"/>
                <a:pathLst>
                  <a:path w="9640" h="9600" extrusionOk="0">
                    <a:moveTo>
                      <a:pt x="4833" y="2576"/>
                    </a:moveTo>
                    <a:cubicBezTo>
                      <a:pt x="5983" y="2576"/>
                      <a:pt x="6996" y="3477"/>
                      <a:pt x="7042" y="4721"/>
                    </a:cubicBezTo>
                    <a:cubicBezTo>
                      <a:pt x="7069" y="5565"/>
                      <a:pt x="6420" y="6558"/>
                      <a:pt x="5632" y="6855"/>
                    </a:cubicBezTo>
                    <a:cubicBezTo>
                      <a:pt x="5362" y="6957"/>
                      <a:pt x="5090" y="7005"/>
                      <a:pt x="4825" y="7005"/>
                    </a:cubicBezTo>
                    <a:cubicBezTo>
                      <a:pt x="3675" y="7005"/>
                      <a:pt x="2662" y="6104"/>
                      <a:pt x="2617" y="4860"/>
                    </a:cubicBezTo>
                    <a:cubicBezTo>
                      <a:pt x="2580" y="4016"/>
                      <a:pt x="3238" y="3023"/>
                      <a:pt x="4027" y="2727"/>
                    </a:cubicBezTo>
                    <a:cubicBezTo>
                      <a:pt x="4296" y="2624"/>
                      <a:pt x="4568" y="2576"/>
                      <a:pt x="4833" y="2576"/>
                    </a:cubicBezTo>
                    <a:close/>
                    <a:moveTo>
                      <a:pt x="4067" y="0"/>
                    </a:moveTo>
                    <a:cubicBezTo>
                      <a:pt x="4051" y="0"/>
                      <a:pt x="4034" y="3"/>
                      <a:pt x="4017" y="8"/>
                    </a:cubicBezTo>
                    <a:lnTo>
                      <a:pt x="2709" y="426"/>
                    </a:lnTo>
                    <a:cubicBezTo>
                      <a:pt x="2635" y="444"/>
                      <a:pt x="2589" y="537"/>
                      <a:pt x="2617" y="611"/>
                    </a:cubicBezTo>
                    <a:lnTo>
                      <a:pt x="2886" y="1483"/>
                    </a:lnTo>
                    <a:cubicBezTo>
                      <a:pt x="2904" y="1548"/>
                      <a:pt x="2876" y="1613"/>
                      <a:pt x="2821" y="1650"/>
                    </a:cubicBezTo>
                    <a:cubicBezTo>
                      <a:pt x="2533" y="1836"/>
                      <a:pt x="2283" y="2049"/>
                      <a:pt x="2060" y="2291"/>
                    </a:cubicBezTo>
                    <a:cubicBezTo>
                      <a:pt x="2030" y="2326"/>
                      <a:pt x="1989" y="2343"/>
                      <a:pt x="1946" y="2343"/>
                    </a:cubicBezTo>
                    <a:cubicBezTo>
                      <a:pt x="1922" y="2343"/>
                      <a:pt x="1898" y="2338"/>
                      <a:pt x="1874" y="2328"/>
                    </a:cubicBezTo>
                    <a:lnTo>
                      <a:pt x="1077" y="1910"/>
                    </a:lnTo>
                    <a:cubicBezTo>
                      <a:pt x="1052" y="1899"/>
                      <a:pt x="1026" y="1894"/>
                      <a:pt x="1001" y="1894"/>
                    </a:cubicBezTo>
                    <a:cubicBezTo>
                      <a:pt x="943" y="1894"/>
                      <a:pt x="889" y="1923"/>
                      <a:pt x="863" y="1975"/>
                    </a:cubicBezTo>
                    <a:lnTo>
                      <a:pt x="233" y="3190"/>
                    </a:lnTo>
                    <a:cubicBezTo>
                      <a:pt x="195" y="3265"/>
                      <a:pt x="223" y="3357"/>
                      <a:pt x="297" y="3404"/>
                    </a:cubicBezTo>
                    <a:lnTo>
                      <a:pt x="1105" y="3821"/>
                    </a:lnTo>
                    <a:cubicBezTo>
                      <a:pt x="1160" y="3849"/>
                      <a:pt x="1197" y="3923"/>
                      <a:pt x="1179" y="3988"/>
                    </a:cubicBezTo>
                    <a:cubicBezTo>
                      <a:pt x="1105" y="4304"/>
                      <a:pt x="1077" y="4638"/>
                      <a:pt x="1095" y="4971"/>
                    </a:cubicBezTo>
                    <a:cubicBezTo>
                      <a:pt x="1095" y="5046"/>
                      <a:pt x="1058" y="5111"/>
                      <a:pt x="984" y="5129"/>
                    </a:cubicBezTo>
                    <a:lnTo>
                      <a:pt x="121" y="5398"/>
                    </a:lnTo>
                    <a:cubicBezTo>
                      <a:pt x="47" y="5426"/>
                      <a:pt x="1" y="5519"/>
                      <a:pt x="19" y="5593"/>
                    </a:cubicBezTo>
                    <a:lnTo>
                      <a:pt x="437" y="6901"/>
                    </a:lnTo>
                    <a:cubicBezTo>
                      <a:pt x="459" y="6968"/>
                      <a:pt x="517" y="7011"/>
                      <a:pt x="582" y="7011"/>
                    </a:cubicBezTo>
                    <a:cubicBezTo>
                      <a:pt x="598" y="7011"/>
                      <a:pt x="615" y="7009"/>
                      <a:pt x="631" y="7003"/>
                    </a:cubicBezTo>
                    <a:lnTo>
                      <a:pt x="1494" y="6734"/>
                    </a:lnTo>
                    <a:cubicBezTo>
                      <a:pt x="1508" y="6730"/>
                      <a:pt x="1522" y="6728"/>
                      <a:pt x="1536" y="6728"/>
                    </a:cubicBezTo>
                    <a:cubicBezTo>
                      <a:pt x="1588" y="6728"/>
                      <a:pt x="1641" y="6755"/>
                      <a:pt x="1670" y="6799"/>
                    </a:cubicBezTo>
                    <a:cubicBezTo>
                      <a:pt x="1847" y="7087"/>
                      <a:pt x="2069" y="7337"/>
                      <a:pt x="2310" y="7560"/>
                    </a:cubicBezTo>
                    <a:cubicBezTo>
                      <a:pt x="2357" y="7606"/>
                      <a:pt x="2375" y="7680"/>
                      <a:pt x="2338" y="7745"/>
                    </a:cubicBezTo>
                    <a:lnTo>
                      <a:pt x="1921" y="8543"/>
                    </a:lnTo>
                    <a:cubicBezTo>
                      <a:pt x="1884" y="8617"/>
                      <a:pt x="1912" y="8710"/>
                      <a:pt x="1995" y="8756"/>
                    </a:cubicBezTo>
                    <a:lnTo>
                      <a:pt x="3210" y="9387"/>
                    </a:lnTo>
                    <a:cubicBezTo>
                      <a:pt x="3232" y="9398"/>
                      <a:pt x="3256" y="9404"/>
                      <a:pt x="3280" y="9404"/>
                    </a:cubicBezTo>
                    <a:cubicBezTo>
                      <a:pt x="3335" y="9404"/>
                      <a:pt x="3388" y="9374"/>
                      <a:pt x="3414" y="9322"/>
                    </a:cubicBezTo>
                    <a:lnTo>
                      <a:pt x="3832" y="8515"/>
                    </a:lnTo>
                    <a:cubicBezTo>
                      <a:pt x="3861" y="8463"/>
                      <a:pt x="3909" y="8435"/>
                      <a:pt x="3964" y="8435"/>
                    </a:cubicBezTo>
                    <a:cubicBezTo>
                      <a:pt x="3978" y="8435"/>
                      <a:pt x="3993" y="8437"/>
                      <a:pt x="4008" y="8441"/>
                    </a:cubicBezTo>
                    <a:cubicBezTo>
                      <a:pt x="4260" y="8500"/>
                      <a:pt x="4525" y="8530"/>
                      <a:pt x="4791" y="8530"/>
                    </a:cubicBezTo>
                    <a:cubicBezTo>
                      <a:pt x="4858" y="8530"/>
                      <a:pt x="4925" y="8528"/>
                      <a:pt x="4991" y="8524"/>
                    </a:cubicBezTo>
                    <a:cubicBezTo>
                      <a:pt x="5056" y="8524"/>
                      <a:pt x="5121" y="8562"/>
                      <a:pt x="5149" y="8626"/>
                    </a:cubicBezTo>
                    <a:lnTo>
                      <a:pt x="5418" y="9498"/>
                    </a:lnTo>
                    <a:cubicBezTo>
                      <a:pt x="5440" y="9558"/>
                      <a:pt x="5498" y="9599"/>
                      <a:pt x="5563" y="9599"/>
                    </a:cubicBezTo>
                    <a:cubicBezTo>
                      <a:pt x="5580" y="9599"/>
                      <a:pt x="5596" y="9597"/>
                      <a:pt x="5613" y="9591"/>
                    </a:cubicBezTo>
                    <a:lnTo>
                      <a:pt x="6921" y="9183"/>
                    </a:lnTo>
                    <a:cubicBezTo>
                      <a:pt x="7004" y="9155"/>
                      <a:pt x="7042" y="9072"/>
                      <a:pt x="7023" y="8988"/>
                    </a:cubicBezTo>
                    <a:lnTo>
                      <a:pt x="6745" y="8126"/>
                    </a:lnTo>
                    <a:cubicBezTo>
                      <a:pt x="6726" y="8061"/>
                      <a:pt x="6754" y="7986"/>
                      <a:pt x="6810" y="7949"/>
                    </a:cubicBezTo>
                    <a:cubicBezTo>
                      <a:pt x="7097" y="7764"/>
                      <a:pt x="7348" y="7550"/>
                      <a:pt x="7570" y="7309"/>
                    </a:cubicBezTo>
                    <a:cubicBezTo>
                      <a:pt x="7602" y="7278"/>
                      <a:pt x="7646" y="7259"/>
                      <a:pt x="7692" y="7259"/>
                    </a:cubicBezTo>
                    <a:cubicBezTo>
                      <a:pt x="7713" y="7259"/>
                      <a:pt x="7735" y="7263"/>
                      <a:pt x="7756" y="7272"/>
                    </a:cubicBezTo>
                    <a:lnTo>
                      <a:pt x="8563" y="7690"/>
                    </a:lnTo>
                    <a:cubicBezTo>
                      <a:pt x="8585" y="7704"/>
                      <a:pt x="8610" y="7710"/>
                      <a:pt x="8634" y="7710"/>
                    </a:cubicBezTo>
                    <a:cubicBezTo>
                      <a:pt x="8688" y="7710"/>
                      <a:pt x="8741" y="7676"/>
                      <a:pt x="8767" y="7625"/>
                    </a:cubicBezTo>
                    <a:lnTo>
                      <a:pt x="9398" y="6409"/>
                    </a:lnTo>
                    <a:cubicBezTo>
                      <a:pt x="9444" y="6335"/>
                      <a:pt x="9407" y="6242"/>
                      <a:pt x="9333" y="6205"/>
                    </a:cubicBezTo>
                    <a:lnTo>
                      <a:pt x="8535" y="5788"/>
                    </a:lnTo>
                    <a:cubicBezTo>
                      <a:pt x="8470" y="5751"/>
                      <a:pt x="8442" y="5686"/>
                      <a:pt x="8452" y="5612"/>
                    </a:cubicBezTo>
                    <a:cubicBezTo>
                      <a:pt x="8526" y="5296"/>
                      <a:pt x="8554" y="4962"/>
                      <a:pt x="8535" y="4628"/>
                    </a:cubicBezTo>
                    <a:cubicBezTo>
                      <a:pt x="8535" y="4554"/>
                      <a:pt x="8582" y="4498"/>
                      <a:pt x="8646" y="4471"/>
                    </a:cubicBezTo>
                    <a:lnTo>
                      <a:pt x="9509" y="4202"/>
                    </a:lnTo>
                    <a:cubicBezTo>
                      <a:pt x="9593" y="4174"/>
                      <a:pt x="9639" y="4090"/>
                      <a:pt x="9611" y="4007"/>
                    </a:cubicBezTo>
                    <a:lnTo>
                      <a:pt x="9194" y="2699"/>
                    </a:lnTo>
                    <a:cubicBezTo>
                      <a:pt x="9179" y="2632"/>
                      <a:pt x="9116" y="2589"/>
                      <a:pt x="9049" y="2589"/>
                    </a:cubicBezTo>
                    <a:cubicBezTo>
                      <a:pt x="9032" y="2589"/>
                      <a:pt x="9015" y="2591"/>
                      <a:pt x="8999" y="2597"/>
                    </a:cubicBezTo>
                    <a:lnTo>
                      <a:pt x="8136" y="2875"/>
                    </a:lnTo>
                    <a:cubicBezTo>
                      <a:pt x="8123" y="2879"/>
                      <a:pt x="8109" y="2881"/>
                      <a:pt x="8096" y="2881"/>
                    </a:cubicBezTo>
                    <a:cubicBezTo>
                      <a:pt x="8043" y="2881"/>
                      <a:pt x="7990" y="2852"/>
                      <a:pt x="7960" y="2801"/>
                    </a:cubicBezTo>
                    <a:cubicBezTo>
                      <a:pt x="7784" y="2522"/>
                      <a:pt x="7570" y="2263"/>
                      <a:pt x="7329" y="2049"/>
                    </a:cubicBezTo>
                    <a:cubicBezTo>
                      <a:pt x="7274" y="2003"/>
                      <a:pt x="7255" y="1929"/>
                      <a:pt x="7292" y="1864"/>
                    </a:cubicBezTo>
                    <a:lnTo>
                      <a:pt x="7710" y="1057"/>
                    </a:lnTo>
                    <a:cubicBezTo>
                      <a:pt x="7747" y="983"/>
                      <a:pt x="7719" y="890"/>
                      <a:pt x="7645" y="853"/>
                    </a:cubicBezTo>
                    <a:lnTo>
                      <a:pt x="6420" y="222"/>
                    </a:lnTo>
                    <a:cubicBezTo>
                      <a:pt x="6398" y="208"/>
                      <a:pt x="6373" y="201"/>
                      <a:pt x="6349" y="201"/>
                    </a:cubicBezTo>
                    <a:cubicBezTo>
                      <a:pt x="6295" y="201"/>
                      <a:pt x="6242" y="235"/>
                      <a:pt x="6216" y="287"/>
                    </a:cubicBezTo>
                    <a:lnTo>
                      <a:pt x="5799" y="1085"/>
                    </a:lnTo>
                    <a:cubicBezTo>
                      <a:pt x="5774" y="1141"/>
                      <a:pt x="5714" y="1170"/>
                      <a:pt x="5656" y="1170"/>
                    </a:cubicBezTo>
                    <a:cubicBezTo>
                      <a:pt x="5648" y="1170"/>
                      <a:pt x="5640" y="1169"/>
                      <a:pt x="5632" y="1168"/>
                    </a:cubicBezTo>
                    <a:cubicBezTo>
                      <a:pt x="5347" y="1103"/>
                      <a:pt x="5062" y="1074"/>
                      <a:pt x="4765" y="1074"/>
                    </a:cubicBezTo>
                    <a:cubicBezTo>
                      <a:pt x="4723" y="1074"/>
                      <a:pt x="4681" y="1074"/>
                      <a:pt x="4639" y="1075"/>
                    </a:cubicBezTo>
                    <a:cubicBezTo>
                      <a:pt x="4633" y="1076"/>
                      <a:pt x="4628" y="1076"/>
                      <a:pt x="4622" y="1076"/>
                    </a:cubicBezTo>
                    <a:cubicBezTo>
                      <a:pt x="4563" y="1076"/>
                      <a:pt x="4507" y="1033"/>
                      <a:pt x="4491" y="973"/>
                    </a:cubicBezTo>
                    <a:lnTo>
                      <a:pt x="4212" y="111"/>
                    </a:lnTo>
                    <a:cubicBezTo>
                      <a:pt x="4197" y="44"/>
                      <a:pt x="4135" y="0"/>
                      <a:pt x="40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19"/>
              <p:cNvSpPr/>
              <p:nvPr/>
            </p:nvSpPr>
            <p:spPr>
              <a:xfrm>
                <a:off x="7358250" y="1831425"/>
                <a:ext cx="243775" cy="242850"/>
              </a:xfrm>
              <a:custGeom>
                <a:avLst/>
                <a:gdLst/>
                <a:ahLst/>
                <a:cxnLst/>
                <a:rect l="l" t="t" r="r" b="b"/>
                <a:pathLst>
                  <a:path w="9751" h="9714" extrusionOk="0">
                    <a:moveTo>
                      <a:pt x="4899" y="2691"/>
                    </a:moveTo>
                    <a:cubicBezTo>
                      <a:pt x="5316" y="2691"/>
                      <a:pt x="5724" y="2811"/>
                      <a:pt x="6077" y="3053"/>
                    </a:cubicBezTo>
                    <a:cubicBezTo>
                      <a:pt x="6671" y="3433"/>
                      <a:pt x="7023" y="4073"/>
                      <a:pt x="7042" y="4778"/>
                    </a:cubicBezTo>
                    <a:cubicBezTo>
                      <a:pt x="7079" y="5594"/>
                      <a:pt x="6439" y="6568"/>
                      <a:pt x="5669" y="6856"/>
                    </a:cubicBezTo>
                    <a:cubicBezTo>
                      <a:pt x="5413" y="6953"/>
                      <a:pt x="5148" y="7001"/>
                      <a:pt x="4885" y="7001"/>
                    </a:cubicBezTo>
                    <a:cubicBezTo>
                      <a:pt x="4470" y="7001"/>
                      <a:pt x="4060" y="6881"/>
                      <a:pt x="3702" y="6643"/>
                    </a:cubicBezTo>
                    <a:cubicBezTo>
                      <a:pt x="3118" y="6253"/>
                      <a:pt x="2765" y="5622"/>
                      <a:pt x="2737" y="4908"/>
                    </a:cubicBezTo>
                    <a:cubicBezTo>
                      <a:pt x="2709" y="4092"/>
                      <a:pt x="3350" y="3127"/>
                      <a:pt x="4110" y="2839"/>
                    </a:cubicBezTo>
                    <a:cubicBezTo>
                      <a:pt x="4370" y="2737"/>
                      <a:pt x="4630" y="2691"/>
                      <a:pt x="4899" y="2691"/>
                    </a:cubicBezTo>
                    <a:close/>
                    <a:moveTo>
                      <a:pt x="4899" y="2572"/>
                    </a:moveTo>
                    <a:cubicBezTo>
                      <a:pt x="4622" y="2572"/>
                      <a:pt x="4343" y="2624"/>
                      <a:pt x="4073" y="2728"/>
                    </a:cubicBezTo>
                    <a:cubicBezTo>
                      <a:pt x="3247" y="3034"/>
                      <a:pt x="2589" y="4036"/>
                      <a:pt x="2617" y="4917"/>
                    </a:cubicBezTo>
                    <a:cubicBezTo>
                      <a:pt x="2645" y="5669"/>
                      <a:pt x="3016" y="6327"/>
                      <a:pt x="3637" y="6745"/>
                    </a:cubicBezTo>
                    <a:cubicBezTo>
                      <a:pt x="4017" y="6995"/>
                      <a:pt x="4444" y="7116"/>
                      <a:pt x="4889" y="7116"/>
                    </a:cubicBezTo>
                    <a:cubicBezTo>
                      <a:pt x="5158" y="7116"/>
                      <a:pt x="5437" y="7069"/>
                      <a:pt x="5715" y="6967"/>
                    </a:cubicBezTo>
                    <a:cubicBezTo>
                      <a:pt x="6531" y="6652"/>
                      <a:pt x="7199" y="5650"/>
                      <a:pt x="7162" y="4778"/>
                    </a:cubicBezTo>
                    <a:cubicBezTo>
                      <a:pt x="7134" y="4027"/>
                      <a:pt x="6763" y="3359"/>
                      <a:pt x="6142" y="2951"/>
                    </a:cubicBezTo>
                    <a:cubicBezTo>
                      <a:pt x="5767" y="2701"/>
                      <a:pt x="5336" y="2572"/>
                      <a:pt x="4899" y="2572"/>
                    </a:cubicBezTo>
                    <a:close/>
                    <a:moveTo>
                      <a:pt x="4144" y="114"/>
                    </a:moveTo>
                    <a:cubicBezTo>
                      <a:pt x="4157" y="114"/>
                      <a:pt x="4171" y="117"/>
                      <a:pt x="4184" y="121"/>
                    </a:cubicBezTo>
                    <a:cubicBezTo>
                      <a:pt x="4203" y="140"/>
                      <a:pt x="4222" y="158"/>
                      <a:pt x="4231" y="186"/>
                    </a:cubicBezTo>
                    <a:lnTo>
                      <a:pt x="4500" y="1049"/>
                    </a:lnTo>
                    <a:cubicBezTo>
                      <a:pt x="4526" y="1127"/>
                      <a:pt x="4609" y="1189"/>
                      <a:pt x="4695" y="1189"/>
                    </a:cubicBezTo>
                    <a:cubicBezTo>
                      <a:pt x="4701" y="1189"/>
                      <a:pt x="4707" y="1189"/>
                      <a:pt x="4713" y="1188"/>
                    </a:cubicBezTo>
                    <a:cubicBezTo>
                      <a:pt x="4753" y="1187"/>
                      <a:pt x="4793" y="1186"/>
                      <a:pt x="4833" y="1186"/>
                    </a:cubicBezTo>
                    <a:cubicBezTo>
                      <a:pt x="5118" y="1186"/>
                      <a:pt x="5403" y="1216"/>
                      <a:pt x="5687" y="1281"/>
                    </a:cubicBezTo>
                    <a:cubicBezTo>
                      <a:pt x="5701" y="1283"/>
                      <a:pt x="5715" y="1285"/>
                      <a:pt x="5728" y="1285"/>
                    </a:cubicBezTo>
                    <a:cubicBezTo>
                      <a:pt x="5806" y="1285"/>
                      <a:pt x="5880" y="1241"/>
                      <a:pt x="5919" y="1169"/>
                    </a:cubicBezTo>
                    <a:lnTo>
                      <a:pt x="6337" y="362"/>
                    </a:lnTo>
                    <a:cubicBezTo>
                      <a:pt x="6346" y="344"/>
                      <a:pt x="6364" y="325"/>
                      <a:pt x="6392" y="316"/>
                    </a:cubicBezTo>
                    <a:cubicBezTo>
                      <a:pt x="6400" y="313"/>
                      <a:pt x="6408" y="312"/>
                      <a:pt x="6415" y="312"/>
                    </a:cubicBezTo>
                    <a:cubicBezTo>
                      <a:pt x="6432" y="312"/>
                      <a:pt x="6447" y="319"/>
                      <a:pt x="6467" y="325"/>
                    </a:cubicBezTo>
                    <a:lnTo>
                      <a:pt x="7682" y="956"/>
                    </a:lnTo>
                    <a:cubicBezTo>
                      <a:pt x="7710" y="965"/>
                      <a:pt x="7719" y="984"/>
                      <a:pt x="7728" y="1012"/>
                    </a:cubicBezTo>
                    <a:cubicBezTo>
                      <a:pt x="7737" y="1040"/>
                      <a:pt x="7737" y="1058"/>
                      <a:pt x="7719" y="1086"/>
                    </a:cubicBezTo>
                    <a:lnTo>
                      <a:pt x="7301" y="1893"/>
                    </a:lnTo>
                    <a:cubicBezTo>
                      <a:pt x="7264" y="1976"/>
                      <a:pt x="7283" y="2079"/>
                      <a:pt x="7357" y="2143"/>
                    </a:cubicBezTo>
                    <a:cubicBezTo>
                      <a:pt x="7598" y="2366"/>
                      <a:pt x="7802" y="2617"/>
                      <a:pt x="7979" y="2886"/>
                    </a:cubicBezTo>
                    <a:cubicBezTo>
                      <a:pt x="8022" y="2951"/>
                      <a:pt x="8093" y="2987"/>
                      <a:pt x="8162" y="2987"/>
                    </a:cubicBezTo>
                    <a:cubicBezTo>
                      <a:pt x="8182" y="2987"/>
                      <a:pt x="8201" y="2985"/>
                      <a:pt x="8220" y="2978"/>
                    </a:cubicBezTo>
                    <a:lnTo>
                      <a:pt x="9083" y="2709"/>
                    </a:lnTo>
                    <a:cubicBezTo>
                      <a:pt x="9094" y="2705"/>
                      <a:pt x="9106" y="2703"/>
                      <a:pt x="9116" y="2703"/>
                    </a:cubicBezTo>
                    <a:cubicBezTo>
                      <a:pt x="9132" y="2703"/>
                      <a:pt x="9146" y="2708"/>
                      <a:pt x="9157" y="2719"/>
                    </a:cubicBezTo>
                    <a:cubicBezTo>
                      <a:pt x="9185" y="2728"/>
                      <a:pt x="9203" y="2746"/>
                      <a:pt x="9203" y="2774"/>
                    </a:cubicBezTo>
                    <a:lnTo>
                      <a:pt x="9621" y="4082"/>
                    </a:lnTo>
                    <a:cubicBezTo>
                      <a:pt x="9630" y="4101"/>
                      <a:pt x="9630" y="4129"/>
                      <a:pt x="9611" y="4156"/>
                    </a:cubicBezTo>
                    <a:cubicBezTo>
                      <a:pt x="9602" y="4175"/>
                      <a:pt x="9583" y="4194"/>
                      <a:pt x="9556" y="4203"/>
                    </a:cubicBezTo>
                    <a:lnTo>
                      <a:pt x="8693" y="4472"/>
                    </a:lnTo>
                    <a:cubicBezTo>
                      <a:pt x="8600" y="4500"/>
                      <a:pt x="8544" y="4592"/>
                      <a:pt x="8544" y="4685"/>
                    </a:cubicBezTo>
                    <a:cubicBezTo>
                      <a:pt x="8563" y="5010"/>
                      <a:pt x="8535" y="5335"/>
                      <a:pt x="8461" y="5659"/>
                    </a:cubicBezTo>
                    <a:cubicBezTo>
                      <a:pt x="8442" y="5752"/>
                      <a:pt x="8489" y="5845"/>
                      <a:pt x="8572" y="5891"/>
                    </a:cubicBezTo>
                    <a:lnTo>
                      <a:pt x="9379" y="6309"/>
                    </a:lnTo>
                    <a:cubicBezTo>
                      <a:pt x="9426" y="6337"/>
                      <a:pt x="9444" y="6392"/>
                      <a:pt x="9416" y="6439"/>
                    </a:cubicBezTo>
                    <a:lnTo>
                      <a:pt x="8786" y="7654"/>
                    </a:lnTo>
                    <a:cubicBezTo>
                      <a:pt x="8767" y="7682"/>
                      <a:pt x="8749" y="7700"/>
                      <a:pt x="8730" y="7709"/>
                    </a:cubicBezTo>
                    <a:cubicBezTo>
                      <a:pt x="8702" y="7709"/>
                      <a:pt x="8674" y="7709"/>
                      <a:pt x="8656" y="7700"/>
                    </a:cubicBezTo>
                    <a:lnTo>
                      <a:pt x="7849" y="7283"/>
                    </a:lnTo>
                    <a:cubicBezTo>
                      <a:pt x="7818" y="7266"/>
                      <a:pt x="7785" y="7257"/>
                      <a:pt x="7752" y="7257"/>
                    </a:cubicBezTo>
                    <a:cubicBezTo>
                      <a:pt x="7695" y="7257"/>
                      <a:pt x="7639" y="7282"/>
                      <a:pt x="7598" y="7329"/>
                    </a:cubicBezTo>
                    <a:cubicBezTo>
                      <a:pt x="7376" y="7570"/>
                      <a:pt x="7125" y="7784"/>
                      <a:pt x="6847" y="7951"/>
                    </a:cubicBezTo>
                    <a:cubicBezTo>
                      <a:pt x="6763" y="8006"/>
                      <a:pt x="6726" y="8108"/>
                      <a:pt x="6754" y="8201"/>
                    </a:cubicBezTo>
                    <a:lnTo>
                      <a:pt x="7032" y="9064"/>
                    </a:lnTo>
                    <a:cubicBezTo>
                      <a:pt x="7051" y="9110"/>
                      <a:pt x="7023" y="9166"/>
                      <a:pt x="6967" y="9184"/>
                    </a:cubicBezTo>
                    <a:lnTo>
                      <a:pt x="5659" y="9593"/>
                    </a:lnTo>
                    <a:cubicBezTo>
                      <a:pt x="5650" y="9596"/>
                      <a:pt x="5640" y="9598"/>
                      <a:pt x="5630" y="9598"/>
                    </a:cubicBezTo>
                    <a:cubicBezTo>
                      <a:pt x="5591" y="9598"/>
                      <a:pt x="5554" y="9572"/>
                      <a:pt x="5539" y="9528"/>
                    </a:cubicBezTo>
                    <a:lnTo>
                      <a:pt x="5270" y="8665"/>
                    </a:lnTo>
                    <a:cubicBezTo>
                      <a:pt x="5242" y="8581"/>
                      <a:pt x="5158" y="8526"/>
                      <a:pt x="5066" y="8526"/>
                    </a:cubicBezTo>
                    <a:cubicBezTo>
                      <a:pt x="5066" y="8526"/>
                      <a:pt x="5056" y="8526"/>
                      <a:pt x="5056" y="8517"/>
                    </a:cubicBezTo>
                    <a:cubicBezTo>
                      <a:pt x="4992" y="8520"/>
                      <a:pt x="4926" y="8522"/>
                      <a:pt x="4861" y="8522"/>
                    </a:cubicBezTo>
                    <a:cubicBezTo>
                      <a:pt x="4599" y="8522"/>
                      <a:pt x="4335" y="8492"/>
                      <a:pt x="4082" y="8433"/>
                    </a:cubicBezTo>
                    <a:cubicBezTo>
                      <a:pt x="4069" y="8430"/>
                      <a:pt x="4055" y="8429"/>
                      <a:pt x="4041" y="8429"/>
                    </a:cubicBezTo>
                    <a:cubicBezTo>
                      <a:pt x="3963" y="8429"/>
                      <a:pt x="3890" y="8473"/>
                      <a:pt x="3850" y="8544"/>
                    </a:cubicBezTo>
                    <a:lnTo>
                      <a:pt x="3433" y="9351"/>
                    </a:lnTo>
                    <a:cubicBezTo>
                      <a:pt x="3424" y="9370"/>
                      <a:pt x="3396" y="9389"/>
                      <a:pt x="3377" y="9398"/>
                    </a:cubicBezTo>
                    <a:cubicBezTo>
                      <a:pt x="3350" y="9398"/>
                      <a:pt x="3322" y="9398"/>
                      <a:pt x="3303" y="9389"/>
                    </a:cubicBezTo>
                    <a:lnTo>
                      <a:pt x="2088" y="8758"/>
                    </a:lnTo>
                    <a:cubicBezTo>
                      <a:pt x="2042" y="8730"/>
                      <a:pt x="2023" y="8674"/>
                      <a:pt x="2042" y="8628"/>
                    </a:cubicBezTo>
                    <a:lnTo>
                      <a:pt x="2459" y="7821"/>
                    </a:lnTo>
                    <a:cubicBezTo>
                      <a:pt x="2505" y="7737"/>
                      <a:pt x="2487" y="7635"/>
                      <a:pt x="2413" y="7570"/>
                    </a:cubicBezTo>
                    <a:cubicBezTo>
                      <a:pt x="2171" y="7348"/>
                      <a:pt x="1967" y="7097"/>
                      <a:pt x="1791" y="6819"/>
                    </a:cubicBezTo>
                    <a:cubicBezTo>
                      <a:pt x="1748" y="6754"/>
                      <a:pt x="1676" y="6717"/>
                      <a:pt x="1607" y="6717"/>
                    </a:cubicBezTo>
                    <a:cubicBezTo>
                      <a:pt x="1588" y="6717"/>
                      <a:pt x="1568" y="6720"/>
                      <a:pt x="1550" y="6726"/>
                    </a:cubicBezTo>
                    <a:lnTo>
                      <a:pt x="678" y="7004"/>
                    </a:lnTo>
                    <a:cubicBezTo>
                      <a:pt x="668" y="7008"/>
                      <a:pt x="658" y="7010"/>
                      <a:pt x="648" y="7010"/>
                    </a:cubicBezTo>
                    <a:cubicBezTo>
                      <a:pt x="610" y="7010"/>
                      <a:pt x="572" y="6984"/>
                      <a:pt x="557" y="6939"/>
                    </a:cubicBezTo>
                    <a:lnTo>
                      <a:pt x="149" y="5631"/>
                    </a:lnTo>
                    <a:cubicBezTo>
                      <a:pt x="131" y="5585"/>
                      <a:pt x="158" y="5529"/>
                      <a:pt x="214" y="5511"/>
                    </a:cubicBezTo>
                    <a:lnTo>
                      <a:pt x="1077" y="5242"/>
                    </a:lnTo>
                    <a:cubicBezTo>
                      <a:pt x="1160" y="5214"/>
                      <a:pt x="1225" y="5121"/>
                      <a:pt x="1216" y="5028"/>
                    </a:cubicBezTo>
                    <a:cubicBezTo>
                      <a:pt x="1207" y="4704"/>
                      <a:pt x="1234" y="4370"/>
                      <a:pt x="1309" y="4054"/>
                    </a:cubicBezTo>
                    <a:cubicBezTo>
                      <a:pt x="1327" y="3962"/>
                      <a:pt x="1281" y="3860"/>
                      <a:pt x="1197" y="3823"/>
                    </a:cubicBezTo>
                    <a:lnTo>
                      <a:pt x="390" y="3405"/>
                    </a:lnTo>
                    <a:cubicBezTo>
                      <a:pt x="372" y="3387"/>
                      <a:pt x="353" y="3368"/>
                      <a:pt x="344" y="3349"/>
                    </a:cubicBezTo>
                    <a:cubicBezTo>
                      <a:pt x="335" y="3322"/>
                      <a:pt x="344" y="3294"/>
                      <a:pt x="353" y="3275"/>
                    </a:cubicBezTo>
                    <a:lnTo>
                      <a:pt x="984" y="2060"/>
                    </a:lnTo>
                    <a:cubicBezTo>
                      <a:pt x="1005" y="2026"/>
                      <a:pt x="1041" y="2006"/>
                      <a:pt x="1077" y="2006"/>
                    </a:cubicBezTo>
                    <a:cubicBezTo>
                      <a:pt x="1089" y="2006"/>
                      <a:pt x="1102" y="2009"/>
                      <a:pt x="1114" y="2014"/>
                    </a:cubicBezTo>
                    <a:lnTo>
                      <a:pt x="1921" y="2431"/>
                    </a:lnTo>
                    <a:cubicBezTo>
                      <a:pt x="1952" y="2448"/>
                      <a:pt x="1985" y="2456"/>
                      <a:pt x="2018" y="2456"/>
                    </a:cubicBezTo>
                    <a:cubicBezTo>
                      <a:pt x="2074" y="2456"/>
                      <a:pt x="2130" y="2432"/>
                      <a:pt x="2171" y="2385"/>
                    </a:cubicBezTo>
                    <a:cubicBezTo>
                      <a:pt x="2394" y="2143"/>
                      <a:pt x="2645" y="1930"/>
                      <a:pt x="2923" y="1763"/>
                    </a:cubicBezTo>
                    <a:cubicBezTo>
                      <a:pt x="2997" y="1707"/>
                      <a:pt x="3034" y="1605"/>
                      <a:pt x="3006" y="1513"/>
                    </a:cubicBezTo>
                    <a:lnTo>
                      <a:pt x="2737" y="650"/>
                    </a:lnTo>
                    <a:cubicBezTo>
                      <a:pt x="2728" y="631"/>
                      <a:pt x="2728" y="604"/>
                      <a:pt x="2747" y="585"/>
                    </a:cubicBezTo>
                    <a:cubicBezTo>
                      <a:pt x="2756" y="557"/>
                      <a:pt x="2774" y="539"/>
                      <a:pt x="2802" y="529"/>
                    </a:cubicBezTo>
                    <a:lnTo>
                      <a:pt x="4110" y="121"/>
                    </a:lnTo>
                    <a:cubicBezTo>
                      <a:pt x="4120" y="117"/>
                      <a:pt x="4131" y="114"/>
                      <a:pt x="4144" y="114"/>
                    </a:cubicBezTo>
                    <a:close/>
                    <a:moveTo>
                      <a:pt x="4132" y="0"/>
                    </a:moveTo>
                    <a:cubicBezTo>
                      <a:pt x="4113" y="0"/>
                      <a:pt x="4093" y="3"/>
                      <a:pt x="4073" y="10"/>
                    </a:cubicBezTo>
                    <a:lnTo>
                      <a:pt x="2765" y="427"/>
                    </a:lnTo>
                    <a:cubicBezTo>
                      <a:pt x="2709" y="446"/>
                      <a:pt x="2663" y="483"/>
                      <a:pt x="2645" y="529"/>
                    </a:cubicBezTo>
                    <a:cubicBezTo>
                      <a:pt x="2617" y="585"/>
                      <a:pt x="2607" y="641"/>
                      <a:pt x="2626" y="696"/>
                    </a:cubicBezTo>
                    <a:lnTo>
                      <a:pt x="2895" y="1559"/>
                    </a:lnTo>
                    <a:cubicBezTo>
                      <a:pt x="2914" y="1596"/>
                      <a:pt x="2895" y="1643"/>
                      <a:pt x="2858" y="1661"/>
                    </a:cubicBezTo>
                    <a:cubicBezTo>
                      <a:pt x="2570" y="1847"/>
                      <a:pt x="2311" y="2060"/>
                      <a:pt x="2088" y="2310"/>
                    </a:cubicBezTo>
                    <a:cubicBezTo>
                      <a:pt x="2069" y="2335"/>
                      <a:pt x="2043" y="2348"/>
                      <a:pt x="2016" y="2348"/>
                    </a:cubicBezTo>
                    <a:cubicBezTo>
                      <a:pt x="2002" y="2348"/>
                      <a:pt x="1989" y="2344"/>
                      <a:pt x="1977" y="2338"/>
                    </a:cubicBezTo>
                    <a:lnTo>
                      <a:pt x="1170" y="1921"/>
                    </a:lnTo>
                    <a:cubicBezTo>
                      <a:pt x="1137" y="1903"/>
                      <a:pt x="1102" y="1895"/>
                      <a:pt x="1068" y="1895"/>
                    </a:cubicBezTo>
                    <a:cubicBezTo>
                      <a:pt x="993" y="1895"/>
                      <a:pt x="920" y="1934"/>
                      <a:pt x="882" y="2004"/>
                    </a:cubicBezTo>
                    <a:lnTo>
                      <a:pt x="251" y="3229"/>
                    </a:lnTo>
                    <a:cubicBezTo>
                      <a:pt x="223" y="3275"/>
                      <a:pt x="223" y="3331"/>
                      <a:pt x="233" y="3387"/>
                    </a:cubicBezTo>
                    <a:cubicBezTo>
                      <a:pt x="251" y="3442"/>
                      <a:pt x="288" y="3479"/>
                      <a:pt x="344" y="3507"/>
                    </a:cubicBezTo>
                    <a:lnTo>
                      <a:pt x="1142" y="3925"/>
                    </a:lnTo>
                    <a:cubicBezTo>
                      <a:pt x="1179" y="3943"/>
                      <a:pt x="1197" y="3990"/>
                      <a:pt x="1188" y="4036"/>
                    </a:cubicBezTo>
                    <a:cubicBezTo>
                      <a:pt x="1114" y="4361"/>
                      <a:pt x="1086" y="4695"/>
                      <a:pt x="1105" y="5038"/>
                    </a:cubicBezTo>
                    <a:cubicBezTo>
                      <a:pt x="1105" y="5084"/>
                      <a:pt x="1086" y="5121"/>
                      <a:pt x="1040" y="5131"/>
                    </a:cubicBezTo>
                    <a:lnTo>
                      <a:pt x="177" y="5409"/>
                    </a:lnTo>
                    <a:cubicBezTo>
                      <a:pt x="66" y="5437"/>
                      <a:pt x="1" y="5557"/>
                      <a:pt x="38" y="5669"/>
                    </a:cubicBezTo>
                    <a:lnTo>
                      <a:pt x="455" y="6977"/>
                    </a:lnTo>
                    <a:cubicBezTo>
                      <a:pt x="478" y="7067"/>
                      <a:pt x="561" y="7126"/>
                      <a:pt x="651" y="7126"/>
                    </a:cubicBezTo>
                    <a:cubicBezTo>
                      <a:pt x="672" y="7126"/>
                      <a:pt x="694" y="7123"/>
                      <a:pt x="715" y="7116"/>
                    </a:cubicBezTo>
                    <a:lnTo>
                      <a:pt x="1578" y="6847"/>
                    </a:lnTo>
                    <a:cubicBezTo>
                      <a:pt x="1590" y="6842"/>
                      <a:pt x="1603" y="6839"/>
                      <a:pt x="1614" y="6839"/>
                    </a:cubicBezTo>
                    <a:cubicBezTo>
                      <a:pt x="1647" y="6839"/>
                      <a:pt x="1675" y="6857"/>
                      <a:pt x="1689" y="6884"/>
                    </a:cubicBezTo>
                    <a:cubicBezTo>
                      <a:pt x="1875" y="7171"/>
                      <a:pt x="2088" y="7431"/>
                      <a:pt x="2338" y="7654"/>
                    </a:cubicBezTo>
                    <a:cubicBezTo>
                      <a:pt x="2375" y="7691"/>
                      <a:pt x="2375" y="7728"/>
                      <a:pt x="2357" y="7774"/>
                    </a:cubicBezTo>
                    <a:lnTo>
                      <a:pt x="1939" y="8572"/>
                    </a:lnTo>
                    <a:cubicBezTo>
                      <a:pt x="1893" y="8674"/>
                      <a:pt x="1930" y="8804"/>
                      <a:pt x="2032" y="8860"/>
                    </a:cubicBezTo>
                    <a:lnTo>
                      <a:pt x="3247" y="9491"/>
                    </a:lnTo>
                    <a:cubicBezTo>
                      <a:pt x="3283" y="9509"/>
                      <a:pt x="3319" y="9519"/>
                      <a:pt x="3355" y="9519"/>
                    </a:cubicBezTo>
                    <a:cubicBezTo>
                      <a:pt x="3375" y="9519"/>
                      <a:pt x="3395" y="9516"/>
                      <a:pt x="3414" y="9509"/>
                    </a:cubicBezTo>
                    <a:cubicBezTo>
                      <a:pt x="3461" y="9491"/>
                      <a:pt x="3507" y="9453"/>
                      <a:pt x="3535" y="9407"/>
                    </a:cubicBezTo>
                    <a:lnTo>
                      <a:pt x="3953" y="8600"/>
                    </a:lnTo>
                    <a:cubicBezTo>
                      <a:pt x="3968" y="8569"/>
                      <a:pt x="4002" y="8551"/>
                      <a:pt x="4040" y="8551"/>
                    </a:cubicBezTo>
                    <a:cubicBezTo>
                      <a:pt x="4048" y="8551"/>
                      <a:pt x="4056" y="8552"/>
                      <a:pt x="4064" y="8554"/>
                    </a:cubicBezTo>
                    <a:cubicBezTo>
                      <a:pt x="4324" y="8613"/>
                      <a:pt x="4589" y="8643"/>
                      <a:pt x="4861" y="8643"/>
                    </a:cubicBezTo>
                    <a:cubicBezTo>
                      <a:pt x="4929" y="8643"/>
                      <a:pt x="4997" y="8641"/>
                      <a:pt x="5066" y="8637"/>
                    </a:cubicBezTo>
                    <a:cubicBezTo>
                      <a:pt x="5112" y="8637"/>
                      <a:pt x="5149" y="8665"/>
                      <a:pt x="5158" y="8702"/>
                    </a:cubicBezTo>
                    <a:lnTo>
                      <a:pt x="5428" y="9565"/>
                    </a:lnTo>
                    <a:cubicBezTo>
                      <a:pt x="5455" y="9658"/>
                      <a:pt x="5539" y="9713"/>
                      <a:pt x="5632" y="9713"/>
                    </a:cubicBezTo>
                    <a:cubicBezTo>
                      <a:pt x="5650" y="9713"/>
                      <a:pt x="5678" y="9713"/>
                      <a:pt x="5697" y="9704"/>
                    </a:cubicBezTo>
                    <a:lnTo>
                      <a:pt x="7005" y="9296"/>
                    </a:lnTo>
                    <a:cubicBezTo>
                      <a:pt x="7116" y="9259"/>
                      <a:pt x="7172" y="9138"/>
                      <a:pt x="7144" y="9027"/>
                    </a:cubicBezTo>
                    <a:lnTo>
                      <a:pt x="6865" y="8164"/>
                    </a:lnTo>
                    <a:cubicBezTo>
                      <a:pt x="6856" y="8127"/>
                      <a:pt x="6875" y="8081"/>
                      <a:pt x="6912" y="8053"/>
                    </a:cubicBezTo>
                    <a:cubicBezTo>
                      <a:pt x="7190" y="7876"/>
                      <a:pt x="7450" y="7654"/>
                      <a:pt x="7682" y="7413"/>
                    </a:cubicBezTo>
                    <a:cubicBezTo>
                      <a:pt x="7700" y="7388"/>
                      <a:pt x="7727" y="7375"/>
                      <a:pt x="7754" y="7375"/>
                    </a:cubicBezTo>
                    <a:cubicBezTo>
                      <a:pt x="7767" y="7375"/>
                      <a:pt x="7781" y="7379"/>
                      <a:pt x="7793" y="7385"/>
                    </a:cubicBezTo>
                    <a:lnTo>
                      <a:pt x="8600" y="7802"/>
                    </a:lnTo>
                    <a:cubicBezTo>
                      <a:pt x="8630" y="7820"/>
                      <a:pt x="8664" y="7830"/>
                      <a:pt x="8699" y="7830"/>
                    </a:cubicBezTo>
                    <a:cubicBezTo>
                      <a:pt x="8718" y="7830"/>
                      <a:pt x="8738" y="7827"/>
                      <a:pt x="8758" y="7821"/>
                    </a:cubicBezTo>
                    <a:cubicBezTo>
                      <a:pt x="8814" y="7802"/>
                      <a:pt x="8860" y="7765"/>
                      <a:pt x="8888" y="7709"/>
                    </a:cubicBezTo>
                    <a:lnTo>
                      <a:pt x="9519" y="6494"/>
                    </a:lnTo>
                    <a:cubicBezTo>
                      <a:pt x="9574" y="6392"/>
                      <a:pt x="9528" y="6262"/>
                      <a:pt x="9426" y="6207"/>
                    </a:cubicBezTo>
                    <a:lnTo>
                      <a:pt x="8619" y="5789"/>
                    </a:lnTo>
                    <a:cubicBezTo>
                      <a:pt x="8582" y="5771"/>
                      <a:pt x="8563" y="5734"/>
                      <a:pt x="8572" y="5687"/>
                    </a:cubicBezTo>
                    <a:cubicBezTo>
                      <a:pt x="8647" y="5353"/>
                      <a:pt x="8674" y="5019"/>
                      <a:pt x="8665" y="4685"/>
                    </a:cubicBezTo>
                    <a:cubicBezTo>
                      <a:pt x="8665" y="4639"/>
                      <a:pt x="8684" y="4602"/>
                      <a:pt x="8730" y="4583"/>
                    </a:cubicBezTo>
                    <a:lnTo>
                      <a:pt x="9593" y="4314"/>
                    </a:lnTo>
                    <a:cubicBezTo>
                      <a:pt x="9648" y="4296"/>
                      <a:pt x="9686" y="4259"/>
                      <a:pt x="9713" y="4212"/>
                    </a:cubicBezTo>
                    <a:cubicBezTo>
                      <a:pt x="9741" y="4156"/>
                      <a:pt x="9750" y="4101"/>
                      <a:pt x="9732" y="4045"/>
                    </a:cubicBezTo>
                    <a:lnTo>
                      <a:pt x="9314" y="2737"/>
                    </a:lnTo>
                    <a:cubicBezTo>
                      <a:pt x="9296" y="2682"/>
                      <a:pt x="9259" y="2644"/>
                      <a:pt x="9212" y="2617"/>
                    </a:cubicBezTo>
                    <a:cubicBezTo>
                      <a:pt x="9182" y="2599"/>
                      <a:pt x="9145" y="2588"/>
                      <a:pt x="9109" y="2588"/>
                    </a:cubicBezTo>
                    <a:cubicBezTo>
                      <a:pt x="9090" y="2588"/>
                      <a:pt x="9071" y="2591"/>
                      <a:pt x="9055" y="2598"/>
                    </a:cubicBezTo>
                    <a:lnTo>
                      <a:pt x="8183" y="2876"/>
                    </a:lnTo>
                    <a:cubicBezTo>
                      <a:pt x="8176" y="2878"/>
                      <a:pt x="8170" y="2879"/>
                      <a:pt x="8163" y="2879"/>
                    </a:cubicBezTo>
                    <a:cubicBezTo>
                      <a:pt x="8130" y="2879"/>
                      <a:pt x="8096" y="2861"/>
                      <a:pt x="8081" y="2830"/>
                    </a:cubicBezTo>
                    <a:cubicBezTo>
                      <a:pt x="7895" y="2552"/>
                      <a:pt x="7682" y="2292"/>
                      <a:pt x="7431" y="2060"/>
                    </a:cubicBezTo>
                    <a:cubicBezTo>
                      <a:pt x="7394" y="2032"/>
                      <a:pt x="7385" y="1986"/>
                      <a:pt x="7413" y="1949"/>
                    </a:cubicBezTo>
                    <a:lnTo>
                      <a:pt x="7830" y="1142"/>
                    </a:lnTo>
                    <a:cubicBezTo>
                      <a:pt x="7849" y="1095"/>
                      <a:pt x="7858" y="1040"/>
                      <a:pt x="7839" y="984"/>
                    </a:cubicBezTo>
                    <a:cubicBezTo>
                      <a:pt x="7821" y="928"/>
                      <a:pt x="7784" y="882"/>
                      <a:pt x="7737" y="854"/>
                    </a:cubicBezTo>
                    <a:lnTo>
                      <a:pt x="6522" y="223"/>
                    </a:lnTo>
                    <a:cubicBezTo>
                      <a:pt x="6492" y="208"/>
                      <a:pt x="6461" y="201"/>
                      <a:pt x="6430" y="201"/>
                    </a:cubicBezTo>
                    <a:cubicBezTo>
                      <a:pt x="6405" y="201"/>
                      <a:pt x="6380" y="206"/>
                      <a:pt x="6355" y="214"/>
                    </a:cubicBezTo>
                    <a:cubicBezTo>
                      <a:pt x="6300" y="232"/>
                      <a:pt x="6262" y="270"/>
                      <a:pt x="6235" y="316"/>
                    </a:cubicBezTo>
                    <a:lnTo>
                      <a:pt x="5817" y="1123"/>
                    </a:lnTo>
                    <a:cubicBezTo>
                      <a:pt x="5802" y="1154"/>
                      <a:pt x="5767" y="1172"/>
                      <a:pt x="5730" y="1172"/>
                    </a:cubicBezTo>
                    <a:cubicBezTo>
                      <a:pt x="5722" y="1172"/>
                      <a:pt x="5714" y="1171"/>
                      <a:pt x="5706" y="1169"/>
                    </a:cubicBezTo>
                    <a:cubicBezTo>
                      <a:pt x="5421" y="1104"/>
                      <a:pt x="5129" y="1075"/>
                      <a:pt x="4830" y="1075"/>
                    </a:cubicBezTo>
                    <a:cubicBezTo>
                      <a:pt x="4788" y="1075"/>
                      <a:pt x="4746" y="1076"/>
                      <a:pt x="4704" y="1077"/>
                    </a:cubicBezTo>
                    <a:cubicBezTo>
                      <a:pt x="4699" y="1078"/>
                      <a:pt x="4694" y="1078"/>
                      <a:pt x="4689" y="1078"/>
                    </a:cubicBezTo>
                    <a:cubicBezTo>
                      <a:pt x="4655" y="1078"/>
                      <a:pt x="4619" y="1052"/>
                      <a:pt x="4611" y="1012"/>
                    </a:cubicBezTo>
                    <a:lnTo>
                      <a:pt x="4342" y="149"/>
                    </a:lnTo>
                    <a:cubicBezTo>
                      <a:pt x="4324" y="93"/>
                      <a:pt x="4286" y="56"/>
                      <a:pt x="4231" y="28"/>
                    </a:cubicBezTo>
                    <a:cubicBezTo>
                      <a:pt x="4201" y="10"/>
                      <a:pt x="4167" y="0"/>
                      <a:pt x="4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19"/>
              <p:cNvSpPr/>
              <p:nvPr/>
            </p:nvSpPr>
            <p:spPr>
              <a:xfrm>
                <a:off x="7084600" y="1809400"/>
                <a:ext cx="406325" cy="280875"/>
              </a:xfrm>
              <a:custGeom>
                <a:avLst/>
                <a:gdLst/>
                <a:ahLst/>
                <a:cxnLst/>
                <a:rect l="l" t="t" r="r" b="b"/>
                <a:pathLst>
                  <a:path w="16253" h="11235" extrusionOk="0">
                    <a:moveTo>
                      <a:pt x="427" y="0"/>
                    </a:moveTo>
                    <a:cubicBezTo>
                      <a:pt x="195" y="0"/>
                      <a:pt x="0" y="195"/>
                      <a:pt x="0" y="427"/>
                    </a:cubicBezTo>
                    <a:lnTo>
                      <a:pt x="0" y="11086"/>
                    </a:lnTo>
                    <a:cubicBezTo>
                      <a:pt x="0" y="11169"/>
                      <a:pt x="65" y="11234"/>
                      <a:pt x="149" y="11234"/>
                    </a:cubicBezTo>
                    <a:lnTo>
                      <a:pt x="16104" y="11234"/>
                    </a:lnTo>
                    <a:cubicBezTo>
                      <a:pt x="16188" y="11234"/>
                      <a:pt x="16253" y="11169"/>
                      <a:pt x="16253" y="11086"/>
                    </a:cubicBezTo>
                    <a:lnTo>
                      <a:pt x="16253" y="427"/>
                    </a:lnTo>
                    <a:cubicBezTo>
                      <a:pt x="16253" y="195"/>
                      <a:pt x="16058" y="0"/>
                      <a:pt x="1582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19"/>
              <p:cNvSpPr/>
              <p:nvPr/>
            </p:nvSpPr>
            <p:spPr>
              <a:xfrm>
                <a:off x="7083200" y="1808000"/>
                <a:ext cx="409125" cy="283900"/>
              </a:xfrm>
              <a:custGeom>
                <a:avLst/>
                <a:gdLst/>
                <a:ahLst/>
                <a:cxnLst/>
                <a:rect l="l" t="t" r="r" b="b"/>
                <a:pathLst>
                  <a:path w="16365" h="11356" extrusionOk="0">
                    <a:moveTo>
                      <a:pt x="15882" y="121"/>
                    </a:moveTo>
                    <a:cubicBezTo>
                      <a:pt x="16086" y="121"/>
                      <a:pt x="16244" y="279"/>
                      <a:pt x="16244" y="483"/>
                    </a:cubicBezTo>
                    <a:lnTo>
                      <a:pt x="16244" y="11142"/>
                    </a:lnTo>
                    <a:cubicBezTo>
                      <a:pt x="16244" y="11198"/>
                      <a:pt x="16207" y="11235"/>
                      <a:pt x="16160" y="11235"/>
                    </a:cubicBezTo>
                    <a:lnTo>
                      <a:pt x="205" y="11235"/>
                    </a:lnTo>
                    <a:cubicBezTo>
                      <a:pt x="158" y="11235"/>
                      <a:pt x="112" y="11198"/>
                      <a:pt x="112" y="11142"/>
                    </a:cubicBezTo>
                    <a:lnTo>
                      <a:pt x="112" y="483"/>
                    </a:lnTo>
                    <a:cubicBezTo>
                      <a:pt x="112" y="279"/>
                      <a:pt x="279" y="121"/>
                      <a:pt x="483" y="121"/>
                    </a:cubicBezTo>
                    <a:close/>
                    <a:moveTo>
                      <a:pt x="483" y="1"/>
                    </a:moveTo>
                    <a:cubicBezTo>
                      <a:pt x="214" y="1"/>
                      <a:pt x="0" y="214"/>
                      <a:pt x="0" y="483"/>
                    </a:cubicBezTo>
                    <a:lnTo>
                      <a:pt x="0" y="11142"/>
                    </a:lnTo>
                    <a:cubicBezTo>
                      <a:pt x="0" y="11262"/>
                      <a:pt x="93" y="11355"/>
                      <a:pt x="205" y="11355"/>
                    </a:cubicBezTo>
                    <a:lnTo>
                      <a:pt x="16160" y="11355"/>
                    </a:lnTo>
                    <a:cubicBezTo>
                      <a:pt x="16272" y="11355"/>
                      <a:pt x="16365" y="11262"/>
                      <a:pt x="16365" y="11142"/>
                    </a:cubicBezTo>
                    <a:lnTo>
                      <a:pt x="16365" y="483"/>
                    </a:lnTo>
                    <a:cubicBezTo>
                      <a:pt x="16365" y="214"/>
                      <a:pt x="16151" y="1"/>
                      <a:pt x="158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19"/>
              <p:cNvSpPr/>
              <p:nvPr/>
            </p:nvSpPr>
            <p:spPr>
              <a:xfrm>
                <a:off x="7114275" y="1836525"/>
                <a:ext cx="346975" cy="226850"/>
              </a:xfrm>
              <a:custGeom>
                <a:avLst/>
                <a:gdLst/>
                <a:ahLst/>
                <a:cxnLst/>
                <a:rect l="l" t="t" r="r" b="b"/>
                <a:pathLst>
                  <a:path w="13879" h="9074" extrusionOk="0">
                    <a:moveTo>
                      <a:pt x="1" y="1"/>
                    </a:moveTo>
                    <a:lnTo>
                      <a:pt x="1" y="9073"/>
                    </a:lnTo>
                    <a:lnTo>
                      <a:pt x="13879" y="9073"/>
                    </a:lnTo>
                    <a:lnTo>
                      <a:pt x="13879" y="7394"/>
                    </a:lnTo>
                    <a:lnTo>
                      <a:pt x="13879" y="2097"/>
                    </a:lnTo>
                    <a:lnTo>
                      <a:pt x="1387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19"/>
              <p:cNvSpPr/>
              <p:nvPr/>
            </p:nvSpPr>
            <p:spPr>
              <a:xfrm>
                <a:off x="7112875" y="1834900"/>
                <a:ext cx="349775" cy="229850"/>
              </a:xfrm>
              <a:custGeom>
                <a:avLst/>
                <a:gdLst/>
                <a:ahLst/>
                <a:cxnLst/>
                <a:rect l="l" t="t" r="r" b="b"/>
                <a:pathLst>
                  <a:path w="13991" h="9194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lnTo>
                      <a:pt x="1" y="9138"/>
                    </a:lnTo>
                    <a:cubicBezTo>
                      <a:pt x="1" y="9175"/>
                      <a:pt x="29" y="9194"/>
                      <a:pt x="57" y="9194"/>
                    </a:cubicBezTo>
                    <a:lnTo>
                      <a:pt x="13935" y="9194"/>
                    </a:lnTo>
                    <a:cubicBezTo>
                      <a:pt x="13962" y="9194"/>
                      <a:pt x="13990" y="9175"/>
                      <a:pt x="13990" y="9138"/>
                    </a:cubicBezTo>
                    <a:lnTo>
                      <a:pt x="13990" y="7459"/>
                    </a:lnTo>
                    <a:cubicBezTo>
                      <a:pt x="13990" y="7431"/>
                      <a:pt x="13962" y="7403"/>
                      <a:pt x="13935" y="7403"/>
                    </a:cubicBezTo>
                    <a:cubicBezTo>
                      <a:pt x="13897" y="7403"/>
                      <a:pt x="13870" y="7431"/>
                      <a:pt x="13870" y="7459"/>
                    </a:cubicBezTo>
                    <a:lnTo>
                      <a:pt x="13870" y="9083"/>
                    </a:lnTo>
                    <a:lnTo>
                      <a:pt x="112" y="9083"/>
                    </a:lnTo>
                    <a:lnTo>
                      <a:pt x="112" y="121"/>
                    </a:lnTo>
                    <a:lnTo>
                      <a:pt x="13870" y="121"/>
                    </a:lnTo>
                    <a:lnTo>
                      <a:pt x="13870" y="2162"/>
                    </a:lnTo>
                    <a:cubicBezTo>
                      <a:pt x="13870" y="2190"/>
                      <a:pt x="13897" y="2218"/>
                      <a:pt x="13935" y="2218"/>
                    </a:cubicBezTo>
                    <a:cubicBezTo>
                      <a:pt x="13962" y="2218"/>
                      <a:pt x="13990" y="2190"/>
                      <a:pt x="13990" y="2162"/>
                    </a:cubicBezTo>
                    <a:lnTo>
                      <a:pt x="13990" y="66"/>
                    </a:lnTo>
                    <a:cubicBezTo>
                      <a:pt x="13990" y="29"/>
                      <a:pt x="13962" y="1"/>
                      <a:pt x="139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19"/>
              <p:cNvSpPr/>
              <p:nvPr/>
            </p:nvSpPr>
            <p:spPr>
              <a:xfrm>
                <a:off x="7459600" y="1907275"/>
                <a:ext cx="3050" cy="76075"/>
              </a:xfrm>
              <a:custGeom>
                <a:avLst/>
                <a:gdLst/>
                <a:ahLst/>
                <a:cxnLst/>
                <a:rect l="l" t="t" r="r" b="b"/>
                <a:pathLst>
                  <a:path w="122" h="3043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lnTo>
                      <a:pt x="1" y="2987"/>
                    </a:lnTo>
                    <a:cubicBezTo>
                      <a:pt x="1" y="3015"/>
                      <a:pt x="28" y="3043"/>
                      <a:pt x="66" y="3043"/>
                    </a:cubicBezTo>
                    <a:cubicBezTo>
                      <a:pt x="93" y="3043"/>
                      <a:pt x="121" y="3015"/>
                      <a:pt x="121" y="2987"/>
                    </a:cubicBezTo>
                    <a:lnTo>
                      <a:pt x="121" y="56"/>
                    </a:lnTo>
                    <a:cubicBezTo>
                      <a:pt x="121" y="19"/>
                      <a:pt x="93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19"/>
              <p:cNvSpPr/>
              <p:nvPr/>
            </p:nvSpPr>
            <p:spPr>
              <a:xfrm>
                <a:off x="7283100" y="1818675"/>
                <a:ext cx="9325" cy="9075"/>
              </a:xfrm>
              <a:custGeom>
                <a:avLst/>
                <a:gdLst/>
                <a:ahLst/>
                <a:cxnLst/>
                <a:rect l="l" t="t" r="r" b="b"/>
                <a:pathLst>
                  <a:path w="373" h="363" extrusionOk="0">
                    <a:moveTo>
                      <a:pt x="187" y="121"/>
                    </a:moveTo>
                    <a:cubicBezTo>
                      <a:pt x="224" y="121"/>
                      <a:pt x="251" y="149"/>
                      <a:pt x="251" y="186"/>
                    </a:cubicBezTo>
                    <a:cubicBezTo>
                      <a:pt x="251" y="223"/>
                      <a:pt x="224" y="251"/>
                      <a:pt x="187" y="251"/>
                    </a:cubicBezTo>
                    <a:cubicBezTo>
                      <a:pt x="149" y="251"/>
                      <a:pt x="122" y="223"/>
                      <a:pt x="122" y="186"/>
                    </a:cubicBezTo>
                    <a:cubicBezTo>
                      <a:pt x="122" y="149"/>
                      <a:pt x="149" y="121"/>
                      <a:pt x="187" y="121"/>
                    </a:cubicBezTo>
                    <a:close/>
                    <a:moveTo>
                      <a:pt x="187" y="0"/>
                    </a:moveTo>
                    <a:cubicBezTo>
                      <a:pt x="84" y="0"/>
                      <a:pt x="1" y="84"/>
                      <a:pt x="1" y="186"/>
                    </a:cubicBezTo>
                    <a:cubicBezTo>
                      <a:pt x="1" y="279"/>
                      <a:pt x="84" y="362"/>
                      <a:pt x="187" y="362"/>
                    </a:cubicBezTo>
                    <a:cubicBezTo>
                      <a:pt x="289" y="362"/>
                      <a:pt x="372" y="288"/>
                      <a:pt x="372" y="186"/>
                    </a:cubicBezTo>
                    <a:cubicBezTo>
                      <a:pt x="372" y="84"/>
                      <a:pt x="289" y="0"/>
                      <a:pt x="1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9"/>
              <p:cNvSpPr/>
              <p:nvPr/>
            </p:nvSpPr>
            <p:spPr>
              <a:xfrm>
                <a:off x="7018025" y="2088150"/>
                <a:ext cx="539250" cy="36450"/>
              </a:xfrm>
              <a:custGeom>
                <a:avLst/>
                <a:gdLst/>
                <a:ahLst/>
                <a:cxnLst/>
                <a:rect l="l" t="t" r="r" b="b"/>
                <a:pathLst>
                  <a:path w="21570" h="1458" extrusionOk="0">
                    <a:moveTo>
                      <a:pt x="1" y="1"/>
                    </a:moveTo>
                    <a:lnTo>
                      <a:pt x="1" y="891"/>
                    </a:lnTo>
                    <a:cubicBezTo>
                      <a:pt x="1" y="1207"/>
                      <a:pt x="260" y="1457"/>
                      <a:pt x="576" y="1457"/>
                    </a:cubicBezTo>
                    <a:lnTo>
                      <a:pt x="21003" y="1457"/>
                    </a:lnTo>
                    <a:cubicBezTo>
                      <a:pt x="21319" y="1457"/>
                      <a:pt x="21569" y="1207"/>
                      <a:pt x="21569" y="891"/>
                    </a:cubicBezTo>
                    <a:lnTo>
                      <a:pt x="215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19"/>
              <p:cNvSpPr/>
              <p:nvPr/>
            </p:nvSpPr>
            <p:spPr>
              <a:xfrm>
                <a:off x="7016650" y="2086775"/>
                <a:ext cx="542225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1568" extrusionOk="0">
                    <a:moveTo>
                      <a:pt x="21568" y="111"/>
                    </a:moveTo>
                    <a:lnTo>
                      <a:pt x="21568" y="946"/>
                    </a:lnTo>
                    <a:cubicBezTo>
                      <a:pt x="21568" y="1225"/>
                      <a:pt x="21336" y="1457"/>
                      <a:pt x="21058" y="1457"/>
                    </a:cubicBezTo>
                    <a:lnTo>
                      <a:pt x="631" y="1457"/>
                    </a:lnTo>
                    <a:cubicBezTo>
                      <a:pt x="343" y="1457"/>
                      <a:pt x="121" y="1225"/>
                      <a:pt x="121" y="946"/>
                    </a:cubicBez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28"/>
                      <a:pt x="0" y="56"/>
                    </a:cubicBezTo>
                    <a:lnTo>
                      <a:pt x="0" y="946"/>
                    </a:lnTo>
                    <a:cubicBezTo>
                      <a:pt x="0" y="1290"/>
                      <a:pt x="278" y="1568"/>
                      <a:pt x="631" y="1568"/>
                    </a:cubicBezTo>
                    <a:lnTo>
                      <a:pt x="21058" y="1568"/>
                    </a:lnTo>
                    <a:cubicBezTo>
                      <a:pt x="21401" y="1568"/>
                      <a:pt x="21689" y="1290"/>
                      <a:pt x="21689" y="946"/>
                    </a:cubicBezTo>
                    <a:lnTo>
                      <a:pt x="21689" y="56"/>
                    </a:lnTo>
                    <a:cubicBezTo>
                      <a:pt x="21689" y="28"/>
                      <a:pt x="21661" y="0"/>
                      <a:pt x="216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9"/>
              <p:cNvSpPr/>
              <p:nvPr/>
            </p:nvSpPr>
            <p:spPr>
              <a:xfrm>
                <a:off x="7021750" y="2114600"/>
                <a:ext cx="5318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1272" h="11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12"/>
                      <a:pt x="65" y="112"/>
                    </a:cubicBezTo>
                    <a:lnTo>
                      <a:pt x="21216" y="112"/>
                    </a:lnTo>
                    <a:cubicBezTo>
                      <a:pt x="21253" y="112"/>
                      <a:pt x="21272" y="93"/>
                      <a:pt x="21272" y="56"/>
                    </a:cubicBezTo>
                    <a:cubicBezTo>
                      <a:pt x="21272" y="28"/>
                      <a:pt x="21253" y="0"/>
                      <a:pt x="212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9"/>
              <p:cNvSpPr/>
              <p:nvPr/>
            </p:nvSpPr>
            <p:spPr>
              <a:xfrm>
                <a:off x="7236275" y="2090475"/>
                <a:ext cx="10297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456" extrusionOk="0">
                    <a:moveTo>
                      <a:pt x="0" y="1"/>
                    </a:moveTo>
                    <a:lnTo>
                      <a:pt x="0" y="455"/>
                    </a:lnTo>
                    <a:lnTo>
                      <a:pt x="4119" y="455"/>
                    </a:lnTo>
                    <a:lnTo>
                      <a:pt x="41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19"/>
              <p:cNvSpPr/>
              <p:nvPr/>
            </p:nvSpPr>
            <p:spPr>
              <a:xfrm>
                <a:off x="7234875" y="2089075"/>
                <a:ext cx="105775" cy="14175"/>
              </a:xfrm>
              <a:custGeom>
                <a:avLst/>
                <a:gdLst/>
                <a:ahLst/>
                <a:cxnLst/>
                <a:rect l="l" t="t" r="r" b="b"/>
                <a:pathLst>
                  <a:path w="4231" h="567" extrusionOk="0">
                    <a:moveTo>
                      <a:pt x="4119" y="112"/>
                    </a:moveTo>
                    <a:lnTo>
                      <a:pt x="4119" y="455"/>
                    </a:lnTo>
                    <a:lnTo>
                      <a:pt x="112" y="455"/>
                    </a:lnTo>
                    <a:lnTo>
                      <a:pt x="112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511"/>
                    </a:lnTo>
                    <a:cubicBezTo>
                      <a:pt x="0" y="539"/>
                      <a:pt x="28" y="567"/>
                      <a:pt x="56" y="567"/>
                    </a:cubicBezTo>
                    <a:lnTo>
                      <a:pt x="4175" y="567"/>
                    </a:lnTo>
                    <a:cubicBezTo>
                      <a:pt x="4203" y="567"/>
                      <a:pt x="4231" y="539"/>
                      <a:pt x="4231" y="511"/>
                    </a:cubicBezTo>
                    <a:lnTo>
                      <a:pt x="4231" y="57"/>
                    </a:lnTo>
                    <a:cubicBezTo>
                      <a:pt x="4231" y="19"/>
                      <a:pt x="4203" y="1"/>
                      <a:pt x="4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19"/>
              <p:cNvSpPr/>
              <p:nvPr/>
            </p:nvSpPr>
            <p:spPr>
              <a:xfrm>
                <a:off x="7183625" y="1879425"/>
                <a:ext cx="185775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6365" extrusionOk="0">
                    <a:moveTo>
                      <a:pt x="297" y="1"/>
                    </a:moveTo>
                    <a:cubicBezTo>
                      <a:pt x="130" y="1"/>
                      <a:pt x="0" y="140"/>
                      <a:pt x="0" y="298"/>
                    </a:cubicBezTo>
                    <a:lnTo>
                      <a:pt x="0" y="6068"/>
                    </a:lnTo>
                    <a:cubicBezTo>
                      <a:pt x="0" y="6235"/>
                      <a:pt x="130" y="6365"/>
                      <a:pt x="297" y="6365"/>
                    </a:cubicBezTo>
                    <a:lnTo>
                      <a:pt x="7134" y="6365"/>
                    </a:lnTo>
                    <a:cubicBezTo>
                      <a:pt x="7301" y="6365"/>
                      <a:pt x="7431" y="6235"/>
                      <a:pt x="7431" y="6068"/>
                    </a:cubicBezTo>
                    <a:lnTo>
                      <a:pt x="7431" y="298"/>
                    </a:lnTo>
                    <a:cubicBezTo>
                      <a:pt x="7431" y="140"/>
                      <a:pt x="7301" y="1"/>
                      <a:pt x="71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9"/>
              <p:cNvSpPr/>
              <p:nvPr/>
            </p:nvSpPr>
            <p:spPr>
              <a:xfrm>
                <a:off x="7195900" y="1866900"/>
                <a:ext cx="185800" cy="159125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365" extrusionOk="0">
                    <a:moveTo>
                      <a:pt x="353" y="1"/>
                    </a:moveTo>
                    <a:cubicBezTo>
                      <a:pt x="159" y="1"/>
                      <a:pt x="1" y="159"/>
                      <a:pt x="1" y="353"/>
                    </a:cubicBezTo>
                    <a:lnTo>
                      <a:pt x="1" y="6012"/>
                    </a:lnTo>
                    <a:cubicBezTo>
                      <a:pt x="1" y="6207"/>
                      <a:pt x="159" y="6365"/>
                      <a:pt x="353" y="6365"/>
                    </a:cubicBezTo>
                    <a:lnTo>
                      <a:pt x="7088" y="6365"/>
                    </a:lnTo>
                    <a:cubicBezTo>
                      <a:pt x="7274" y="6365"/>
                      <a:pt x="7432" y="6207"/>
                      <a:pt x="7432" y="6012"/>
                    </a:cubicBezTo>
                    <a:lnTo>
                      <a:pt x="7432" y="353"/>
                    </a:lnTo>
                    <a:cubicBezTo>
                      <a:pt x="7432" y="159"/>
                      <a:pt x="7274" y="1"/>
                      <a:pt x="708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19"/>
              <p:cNvSpPr/>
              <p:nvPr/>
            </p:nvSpPr>
            <p:spPr>
              <a:xfrm>
                <a:off x="7194525" y="1865525"/>
                <a:ext cx="188800" cy="161900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6476" extrusionOk="0">
                    <a:moveTo>
                      <a:pt x="7143" y="112"/>
                    </a:moveTo>
                    <a:cubicBezTo>
                      <a:pt x="7301" y="112"/>
                      <a:pt x="7431" y="241"/>
                      <a:pt x="7431" y="408"/>
                    </a:cubicBezTo>
                    <a:lnTo>
                      <a:pt x="7431" y="6067"/>
                    </a:lnTo>
                    <a:cubicBezTo>
                      <a:pt x="7431" y="6225"/>
                      <a:pt x="7301" y="6355"/>
                      <a:pt x="7143" y="6355"/>
                    </a:cubicBezTo>
                    <a:lnTo>
                      <a:pt x="408" y="6355"/>
                    </a:lnTo>
                    <a:cubicBezTo>
                      <a:pt x="241" y="6355"/>
                      <a:pt x="112" y="6225"/>
                      <a:pt x="112" y="6067"/>
                    </a:cubicBezTo>
                    <a:lnTo>
                      <a:pt x="112" y="408"/>
                    </a:lnTo>
                    <a:cubicBezTo>
                      <a:pt x="112" y="241"/>
                      <a:pt x="241" y="112"/>
                      <a:pt x="408" y="112"/>
                    </a:cubicBezTo>
                    <a:close/>
                    <a:moveTo>
                      <a:pt x="408" y="0"/>
                    </a:moveTo>
                    <a:cubicBezTo>
                      <a:pt x="177" y="0"/>
                      <a:pt x="0" y="176"/>
                      <a:pt x="0" y="408"/>
                    </a:cubicBezTo>
                    <a:lnTo>
                      <a:pt x="0" y="6067"/>
                    </a:lnTo>
                    <a:cubicBezTo>
                      <a:pt x="0" y="6290"/>
                      <a:pt x="177" y="6475"/>
                      <a:pt x="408" y="6475"/>
                    </a:cubicBezTo>
                    <a:lnTo>
                      <a:pt x="7143" y="6475"/>
                    </a:lnTo>
                    <a:cubicBezTo>
                      <a:pt x="7366" y="6475"/>
                      <a:pt x="7552" y="6290"/>
                      <a:pt x="7542" y="6067"/>
                    </a:cubicBezTo>
                    <a:lnTo>
                      <a:pt x="7542" y="408"/>
                    </a:lnTo>
                    <a:cubicBezTo>
                      <a:pt x="7542" y="186"/>
                      <a:pt x="7366" y="0"/>
                      <a:pt x="71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9"/>
              <p:cNvSpPr/>
              <p:nvPr/>
            </p:nvSpPr>
            <p:spPr>
              <a:xfrm>
                <a:off x="7224425" y="1950625"/>
                <a:ext cx="128275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5131" h="688" extrusionOk="0">
                    <a:moveTo>
                      <a:pt x="326" y="1"/>
                    </a:moveTo>
                    <a:cubicBezTo>
                      <a:pt x="149" y="1"/>
                      <a:pt x="1" y="149"/>
                      <a:pt x="1" y="325"/>
                    </a:cubicBezTo>
                    <a:lnTo>
                      <a:pt x="1" y="363"/>
                    </a:lnTo>
                    <a:cubicBezTo>
                      <a:pt x="1" y="548"/>
                      <a:pt x="149" y="687"/>
                      <a:pt x="326" y="687"/>
                    </a:cubicBezTo>
                    <a:lnTo>
                      <a:pt x="4806" y="687"/>
                    </a:lnTo>
                    <a:cubicBezTo>
                      <a:pt x="4992" y="687"/>
                      <a:pt x="5131" y="548"/>
                      <a:pt x="5131" y="363"/>
                    </a:cubicBezTo>
                    <a:lnTo>
                      <a:pt x="5131" y="325"/>
                    </a:lnTo>
                    <a:cubicBezTo>
                      <a:pt x="5131" y="149"/>
                      <a:pt x="4992" y="1"/>
                      <a:pt x="480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9"/>
              <p:cNvSpPr/>
              <p:nvPr/>
            </p:nvSpPr>
            <p:spPr>
              <a:xfrm>
                <a:off x="7223050" y="1949250"/>
                <a:ext cx="13127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5251" h="798" extrusionOk="0">
                    <a:moveTo>
                      <a:pt x="4861" y="111"/>
                    </a:moveTo>
                    <a:cubicBezTo>
                      <a:pt x="5010" y="111"/>
                      <a:pt x="5130" y="232"/>
                      <a:pt x="5130" y="380"/>
                    </a:cubicBezTo>
                    <a:lnTo>
                      <a:pt x="5130" y="418"/>
                    </a:lnTo>
                    <a:cubicBezTo>
                      <a:pt x="5130" y="566"/>
                      <a:pt x="5010" y="687"/>
                      <a:pt x="4861" y="687"/>
                    </a:cubicBezTo>
                    <a:lnTo>
                      <a:pt x="381" y="687"/>
                    </a:lnTo>
                    <a:cubicBezTo>
                      <a:pt x="232" y="687"/>
                      <a:pt x="112" y="566"/>
                      <a:pt x="112" y="418"/>
                    </a:cubicBezTo>
                    <a:lnTo>
                      <a:pt x="112" y="380"/>
                    </a:lnTo>
                    <a:cubicBezTo>
                      <a:pt x="112" y="232"/>
                      <a:pt x="232" y="111"/>
                      <a:pt x="381" y="111"/>
                    </a:cubicBezTo>
                    <a:close/>
                    <a:moveTo>
                      <a:pt x="381" y="0"/>
                    </a:moveTo>
                    <a:cubicBezTo>
                      <a:pt x="167" y="0"/>
                      <a:pt x="0" y="167"/>
                      <a:pt x="0" y="380"/>
                    </a:cubicBezTo>
                    <a:lnTo>
                      <a:pt x="0" y="418"/>
                    </a:lnTo>
                    <a:cubicBezTo>
                      <a:pt x="0" y="631"/>
                      <a:pt x="167" y="798"/>
                      <a:pt x="381" y="798"/>
                    </a:cubicBezTo>
                    <a:lnTo>
                      <a:pt x="4861" y="798"/>
                    </a:lnTo>
                    <a:cubicBezTo>
                      <a:pt x="5075" y="798"/>
                      <a:pt x="5251" y="631"/>
                      <a:pt x="5251" y="418"/>
                    </a:cubicBezTo>
                    <a:lnTo>
                      <a:pt x="5251" y="380"/>
                    </a:lnTo>
                    <a:cubicBezTo>
                      <a:pt x="5251" y="167"/>
                      <a:pt x="5075" y="0"/>
                      <a:pt x="48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9"/>
              <p:cNvSpPr/>
              <p:nvPr/>
            </p:nvSpPr>
            <p:spPr>
              <a:xfrm>
                <a:off x="7238350" y="1955275"/>
                <a:ext cx="99750" cy="72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88" extrusionOk="0">
                    <a:moveTo>
                      <a:pt x="3850" y="56"/>
                    </a:moveTo>
                    <a:cubicBezTo>
                      <a:pt x="3897" y="56"/>
                      <a:pt x="3934" y="93"/>
                      <a:pt x="3934" y="139"/>
                    </a:cubicBezTo>
                    <a:lnTo>
                      <a:pt x="3934" y="149"/>
                    </a:lnTo>
                    <a:cubicBezTo>
                      <a:pt x="3934" y="195"/>
                      <a:pt x="3897" y="232"/>
                      <a:pt x="3850" y="232"/>
                    </a:cubicBezTo>
                    <a:lnTo>
                      <a:pt x="140" y="232"/>
                    </a:lnTo>
                    <a:cubicBezTo>
                      <a:pt x="93" y="232"/>
                      <a:pt x="56" y="195"/>
                      <a:pt x="56" y="149"/>
                    </a:cubicBezTo>
                    <a:lnTo>
                      <a:pt x="56" y="139"/>
                    </a:lnTo>
                    <a:cubicBezTo>
                      <a:pt x="56" y="93"/>
                      <a:pt x="93" y="56"/>
                      <a:pt x="140" y="56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149"/>
                    </a:lnTo>
                    <a:cubicBezTo>
                      <a:pt x="1" y="223"/>
                      <a:pt x="66" y="288"/>
                      <a:pt x="140" y="288"/>
                    </a:cubicBezTo>
                    <a:lnTo>
                      <a:pt x="3850" y="288"/>
                    </a:lnTo>
                    <a:cubicBezTo>
                      <a:pt x="3925" y="288"/>
                      <a:pt x="3990" y="232"/>
                      <a:pt x="3990" y="149"/>
                    </a:cubicBezTo>
                    <a:lnTo>
                      <a:pt x="3990" y="139"/>
                    </a:lnTo>
                    <a:cubicBezTo>
                      <a:pt x="3990" y="65"/>
                      <a:pt x="3925" y="0"/>
                      <a:pt x="38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19"/>
              <p:cNvSpPr/>
              <p:nvPr/>
            </p:nvSpPr>
            <p:spPr>
              <a:xfrm>
                <a:off x="7246700" y="1977525"/>
                <a:ext cx="83975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400" extrusionOk="0">
                    <a:moveTo>
                      <a:pt x="195" y="1"/>
                    </a:moveTo>
                    <a:cubicBezTo>
                      <a:pt x="93" y="1"/>
                      <a:pt x="1" y="84"/>
                      <a:pt x="1" y="196"/>
                    </a:cubicBezTo>
                    <a:cubicBezTo>
                      <a:pt x="1" y="307"/>
                      <a:pt x="93" y="400"/>
                      <a:pt x="195" y="400"/>
                    </a:cubicBezTo>
                    <a:lnTo>
                      <a:pt x="3155" y="400"/>
                    </a:lnTo>
                    <a:cubicBezTo>
                      <a:pt x="3266" y="400"/>
                      <a:pt x="3359" y="307"/>
                      <a:pt x="3359" y="196"/>
                    </a:cubicBezTo>
                    <a:cubicBezTo>
                      <a:pt x="3359" y="84"/>
                      <a:pt x="3266" y="1"/>
                      <a:pt x="31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19"/>
              <p:cNvSpPr/>
              <p:nvPr/>
            </p:nvSpPr>
            <p:spPr>
              <a:xfrm>
                <a:off x="7245300" y="1976150"/>
                <a:ext cx="86775" cy="12775"/>
              </a:xfrm>
              <a:custGeom>
                <a:avLst/>
                <a:gdLst/>
                <a:ahLst/>
                <a:cxnLst/>
                <a:rect l="l" t="t" r="r" b="b"/>
                <a:pathLst>
                  <a:path w="3471" h="511" extrusionOk="0">
                    <a:moveTo>
                      <a:pt x="3211" y="112"/>
                    </a:moveTo>
                    <a:cubicBezTo>
                      <a:pt x="3285" y="112"/>
                      <a:pt x="3350" y="176"/>
                      <a:pt x="3350" y="251"/>
                    </a:cubicBezTo>
                    <a:cubicBezTo>
                      <a:pt x="3350" y="334"/>
                      <a:pt x="3285" y="390"/>
                      <a:pt x="3211" y="390"/>
                    </a:cubicBezTo>
                    <a:lnTo>
                      <a:pt x="251" y="390"/>
                    </a:lnTo>
                    <a:cubicBezTo>
                      <a:pt x="177" y="390"/>
                      <a:pt x="112" y="334"/>
                      <a:pt x="112" y="251"/>
                    </a:cubicBezTo>
                    <a:cubicBezTo>
                      <a:pt x="112" y="176"/>
                      <a:pt x="177" y="112"/>
                      <a:pt x="251" y="112"/>
                    </a:cubicBezTo>
                    <a:close/>
                    <a:moveTo>
                      <a:pt x="251" y="0"/>
                    </a:moveTo>
                    <a:cubicBezTo>
                      <a:pt x="112" y="0"/>
                      <a:pt x="1" y="112"/>
                      <a:pt x="1" y="251"/>
                    </a:cubicBezTo>
                    <a:cubicBezTo>
                      <a:pt x="1" y="399"/>
                      <a:pt x="112" y="510"/>
                      <a:pt x="251" y="510"/>
                    </a:cubicBezTo>
                    <a:lnTo>
                      <a:pt x="3211" y="510"/>
                    </a:lnTo>
                    <a:cubicBezTo>
                      <a:pt x="3350" y="510"/>
                      <a:pt x="3470" y="399"/>
                      <a:pt x="3470" y="251"/>
                    </a:cubicBezTo>
                    <a:cubicBezTo>
                      <a:pt x="3470" y="112"/>
                      <a:pt x="3350" y="0"/>
                      <a:pt x="3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9"/>
              <p:cNvSpPr/>
              <p:nvPr/>
            </p:nvSpPr>
            <p:spPr>
              <a:xfrm>
                <a:off x="7263625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9"/>
              <p:cNvSpPr/>
              <p:nvPr/>
            </p:nvSpPr>
            <p:spPr>
              <a:xfrm>
                <a:off x="7272900" y="1980075"/>
                <a:ext cx="46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87" h="196" extrusionOk="0">
                    <a:moveTo>
                      <a:pt x="94" y="57"/>
                    </a:moveTo>
                    <a:cubicBezTo>
                      <a:pt x="11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6" y="112"/>
                      <a:pt x="56" y="94"/>
                    </a:cubicBezTo>
                    <a:cubicBezTo>
                      <a:pt x="56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38" y="1"/>
                      <a:pt x="1" y="38"/>
                      <a:pt x="1" y="94"/>
                    </a:cubicBezTo>
                    <a:cubicBezTo>
                      <a:pt x="1" y="149"/>
                      <a:pt x="38" y="196"/>
                      <a:pt x="94" y="196"/>
                    </a:cubicBezTo>
                    <a:cubicBezTo>
                      <a:pt x="149" y="196"/>
                      <a:pt x="186" y="149"/>
                      <a:pt x="186" y="94"/>
                    </a:cubicBezTo>
                    <a:cubicBezTo>
                      <a:pt x="18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9"/>
              <p:cNvSpPr/>
              <p:nvPr/>
            </p:nvSpPr>
            <p:spPr>
              <a:xfrm>
                <a:off x="7281500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6" y="1"/>
                      <a:pt x="0" y="38"/>
                      <a:pt x="0" y="94"/>
                    </a:cubicBezTo>
                    <a:cubicBezTo>
                      <a:pt x="0" y="149"/>
                      <a:pt x="46" y="196"/>
                      <a:pt x="93" y="196"/>
                    </a:cubicBezTo>
                    <a:cubicBezTo>
                      <a:pt x="148" y="196"/>
                      <a:pt x="195" y="149"/>
                      <a:pt x="195" y="94"/>
                    </a:cubicBezTo>
                    <a:cubicBezTo>
                      <a:pt x="195" y="38"/>
                      <a:pt x="148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19"/>
              <p:cNvSpPr/>
              <p:nvPr/>
            </p:nvSpPr>
            <p:spPr>
              <a:xfrm>
                <a:off x="7290775" y="1980075"/>
                <a:ext cx="4875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5" h="196" extrusionOk="0">
                    <a:moveTo>
                      <a:pt x="93" y="57"/>
                    </a:moveTo>
                    <a:cubicBezTo>
                      <a:pt x="121" y="57"/>
                      <a:pt x="139" y="75"/>
                      <a:pt x="139" y="94"/>
                    </a:cubicBezTo>
                    <a:cubicBezTo>
                      <a:pt x="139" y="112"/>
                      <a:pt x="121" y="131"/>
                      <a:pt x="93" y="131"/>
                    </a:cubicBezTo>
                    <a:cubicBezTo>
                      <a:pt x="74" y="131"/>
                      <a:pt x="56" y="112"/>
                      <a:pt x="56" y="94"/>
                    </a:cubicBezTo>
                    <a:cubicBezTo>
                      <a:pt x="56" y="75"/>
                      <a:pt x="74" y="57"/>
                      <a:pt x="93" y="57"/>
                    </a:cubicBezTo>
                    <a:close/>
                    <a:moveTo>
                      <a:pt x="93" y="1"/>
                    </a:moveTo>
                    <a:cubicBezTo>
                      <a:pt x="47" y="1"/>
                      <a:pt x="0" y="38"/>
                      <a:pt x="0" y="94"/>
                    </a:cubicBezTo>
                    <a:cubicBezTo>
                      <a:pt x="0" y="149"/>
                      <a:pt x="47" y="196"/>
                      <a:pt x="93" y="196"/>
                    </a:cubicBezTo>
                    <a:cubicBezTo>
                      <a:pt x="149" y="196"/>
                      <a:pt x="195" y="149"/>
                      <a:pt x="195" y="94"/>
                    </a:cubicBezTo>
                    <a:cubicBezTo>
                      <a:pt x="195" y="38"/>
                      <a:pt x="149" y="1"/>
                      <a:pt x="9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19"/>
              <p:cNvSpPr/>
              <p:nvPr/>
            </p:nvSpPr>
            <p:spPr>
              <a:xfrm>
                <a:off x="7299800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2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19"/>
              <p:cNvSpPr/>
              <p:nvPr/>
            </p:nvSpPr>
            <p:spPr>
              <a:xfrm>
                <a:off x="7309075" y="1980075"/>
                <a:ext cx="490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6" extrusionOk="0">
                    <a:moveTo>
                      <a:pt x="94" y="57"/>
                    </a:moveTo>
                    <a:cubicBezTo>
                      <a:pt x="122" y="57"/>
                      <a:pt x="131" y="75"/>
                      <a:pt x="131" y="94"/>
                    </a:cubicBezTo>
                    <a:cubicBezTo>
                      <a:pt x="131" y="112"/>
                      <a:pt x="112" y="131"/>
                      <a:pt x="94" y="131"/>
                    </a:cubicBezTo>
                    <a:cubicBezTo>
                      <a:pt x="75" y="131"/>
                      <a:pt x="57" y="112"/>
                      <a:pt x="57" y="94"/>
                    </a:cubicBezTo>
                    <a:cubicBezTo>
                      <a:pt x="57" y="75"/>
                      <a:pt x="75" y="57"/>
                      <a:pt x="94" y="57"/>
                    </a:cubicBezTo>
                    <a:close/>
                    <a:moveTo>
                      <a:pt x="94" y="1"/>
                    </a:moveTo>
                    <a:cubicBezTo>
                      <a:pt x="47" y="1"/>
                      <a:pt x="1" y="38"/>
                      <a:pt x="1" y="94"/>
                    </a:cubicBezTo>
                    <a:cubicBezTo>
                      <a:pt x="1" y="149"/>
                      <a:pt x="47" y="196"/>
                      <a:pt x="94" y="196"/>
                    </a:cubicBezTo>
                    <a:cubicBezTo>
                      <a:pt x="149" y="196"/>
                      <a:pt x="196" y="149"/>
                      <a:pt x="196" y="94"/>
                    </a:cubicBezTo>
                    <a:cubicBezTo>
                      <a:pt x="196" y="38"/>
                      <a:pt x="149" y="1"/>
                      <a:pt x="9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19"/>
              <p:cNvSpPr/>
              <p:nvPr/>
            </p:nvSpPr>
            <p:spPr>
              <a:xfrm>
                <a:off x="7261775" y="1885700"/>
                <a:ext cx="53825" cy="53600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144" extrusionOk="0">
                    <a:moveTo>
                      <a:pt x="1077" y="0"/>
                    </a:moveTo>
                    <a:cubicBezTo>
                      <a:pt x="483" y="0"/>
                      <a:pt x="1" y="473"/>
                      <a:pt x="1" y="1067"/>
                    </a:cubicBezTo>
                    <a:cubicBezTo>
                      <a:pt x="1" y="1661"/>
                      <a:pt x="483" y="2143"/>
                      <a:pt x="1077" y="2143"/>
                    </a:cubicBezTo>
                    <a:cubicBezTo>
                      <a:pt x="1670" y="2143"/>
                      <a:pt x="2153" y="1661"/>
                      <a:pt x="2153" y="1067"/>
                    </a:cubicBezTo>
                    <a:cubicBezTo>
                      <a:pt x="2153" y="473"/>
                      <a:pt x="1670" y="0"/>
                      <a:pt x="10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19"/>
              <p:cNvSpPr/>
              <p:nvPr/>
            </p:nvSpPr>
            <p:spPr>
              <a:xfrm>
                <a:off x="7260375" y="1884075"/>
                <a:ext cx="56625" cy="5685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2274" extrusionOk="0">
                    <a:moveTo>
                      <a:pt x="1133" y="121"/>
                    </a:moveTo>
                    <a:cubicBezTo>
                      <a:pt x="1689" y="121"/>
                      <a:pt x="2144" y="576"/>
                      <a:pt x="2144" y="1132"/>
                    </a:cubicBezTo>
                    <a:cubicBezTo>
                      <a:pt x="2144" y="1698"/>
                      <a:pt x="1689" y="2153"/>
                      <a:pt x="1133" y="2153"/>
                    </a:cubicBezTo>
                    <a:cubicBezTo>
                      <a:pt x="567" y="2153"/>
                      <a:pt x="112" y="1698"/>
                      <a:pt x="112" y="1132"/>
                    </a:cubicBezTo>
                    <a:cubicBezTo>
                      <a:pt x="112" y="576"/>
                      <a:pt x="567" y="121"/>
                      <a:pt x="1133" y="121"/>
                    </a:cubicBezTo>
                    <a:close/>
                    <a:moveTo>
                      <a:pt x="1133" y="0"/>
                    </a:moveTo>
                    <a:cubicBezTo>
                      <a:pt x="502" y="0"/>
                      <a:pt x="1" y="511"/>
                      <a:pt x="1" y="1132"/>
                    </a:cubicBezTo>
                    <a:cubicBezTo>
                      <a:pt x="1" y="1763"/>
                      <a:pt x="502" y="2273"/>
                      <a:pt x="1133" y="2273"/>
                    </a:cubicBezTo>
                    <a:cubicBezTo>
                      <a:pt x="1754" y="2273"/>
                      <a:pt x="2264" y="1763"/>
                      <a:pt x="2264" y="1132"/>
                    </a:cubicBezTo>
                    <a:cubicBezTo>
                      <a:pt x="2264" y="511"/>
                      <a:pt x="1754" y="0"/>
                      <a:pt x="11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19"/>
              <p:cNvSpPr/>
              <p:nvPr/>
            </p:nvSpPr>
            <p:spPr>
              <a:xfrm>
                <a:off x="7276625" y="1914000"/>
                <a:ext cx="23900" cy="12075"/>
              </a:xfrm>
              <a:custGeom>
                <a:avLst/>
                <a:gdLst/>
                <a:ahLst/>
                <a:cxnLst/>
                <a:rect l="l" t="t" r="r" b="b"/>
                <a:pathLst>
                  <a:path w="956" h="483" extrusionOk="0">
                    <a:moveTo>
                      <a:pt x="483" y="0"/>
                    </a:moveTo>
                    <a:cubicBezTo>
                      <a:pt x="214" y="0"/>
                      <a:pt x="0" y="213"/>
                      <a:pt x="0" y="482"/>
                    </a:cubicBezTo>
                    <a:lnTo>
                      <a:pt x="956" y="482"/>
                    </a:lnTo>
                    <a:cubicBezTo>
                      <a:pt x="956" y="213"/>
                      <a:pt x="742" y="0"/>
                      <a:pt x="4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7275225" y="1912600"/>
                <a:ext cx="26925" cy="14875"/>
              </a:xfrm>
              <a:custGeom>
                <a:avLst/>
                <a:gdLst/>
                <a:ahLst/>
                <a:cxnLst/>
                <a:rect l="l" t="t" r="r" b="b"/>
                <a:pathLst>
                  <a:path w="1077" h="595" extrusionOk="0">
                    <a:moveTo>
                      <a:pt x="539" y="121"/>
                    </a:moveTo>
                    <a:cubicBezTo>
                      <a:pt x="743" y="121"/>
                      <a:pt x="919" y="279"/>
                      <a:pt x="947" y="483"/>
                    </a:cubicBezTo>
                    <a:lnTo>
                      <a:pt x="121" y="483"/>
                    </a:lnTo>
                    <a:cubicBezTo>
                      <a:pt x="149" y="279"/>
                      <a:pt x="325" y="121"/>
                      <a:pt x="539" y="121"/>
                    </a:cubicBezTo>
                    <a:close/>
                    <a:moveTo>
                      <a:pt x="539" y="0"/>
                    </a:moveTo>
                    <a:cubicBezTo>
                      <a:pt x="242" y="0"/>
                      <a:pt x="1" y="242"/>
                      <a:pt x="1" y="538"/>
                    </a:cubicBezTo>
                    <a:cubicBezTo>
                      <a:pt x="1" y="594"/>
                      <a:pt x="1" y="594"/>
                      <a:pt x="233" y="594"/>
                    </a:cubicBezTo>
                    <a:lnTo>
                      <a:pt x="585" y="594"/>
                    </a:lnTo>
                    <a:cubicBezTo>
                      <a:pt x="1067" y="594"/>
                      <a:pt x="1067" y="594"/>
                      <a:pt x="1077" y="538"/>
                    </a:cubicBezTo>
                    <a:cubicBezTo>
                      <a:pt x="1077" y="242"/>
                      <a:pt x="835" y="0"/>
                      <a:pt x="5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7281950" y="1898925"/>
                <a:ext cx="13475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539" h="539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cubicBezTo>
                      <a:pt x="1" y="418"/>
                      <a:pt x="121" y="538"/>
                      <a:pt x="270" y="538"/>
                    </a:cubicBezTo>
                    <a:cubicBezTo>
                      <a:pt x="418" y="538"/>
                      <a:pt x="539" y="418"/>
                      <a:pt x="539" y="269"/>
                    </a:cubicBezTo>
                    <a:cubicBezTo>
                      <a:pt x="539" y="121"/>
                      <a:pt x="418" y="0"/>
                      <a:pt x="2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7280550" y="1897525"/>
                <a:ext cx="16500" cy="16500"/>
              </a:xfrm>
              <a:custGeom>
                <a:avLst/>
                <a:gdLst/>
                <a:ahLst/>
                <a:cxnLst/>
                <a:rect l="l" t="t" r="r" b="b"/>
                <a:pathLst>
                  <a:path w="660" h="660" extrusionOk="0">
                    <a:moveTo>
                      <a:pt x="326" y="112"/>
                    </a:moveTo>
                    <a:cubicBezTo>
                      <a:pt x="446" y="112"/>
                      <a:pt x="539" y="204"/>
                      <a:pt x="539" y="325"/>
                    </a:cubicBezTo>
                    <a:cubicBezTo>
                      <a:pt x="539" y="446"/>
                      <a:pt x="446" y="538"/>
                      <a:pt x="326" y="538"/>
                    </a:cubicBezTo>
                    <a:cubicBezTo>
                      <a:pt x="205" y="538"/>
                      <a:pt x="112" y="446"/>
                      <a:pt x="112" y="325"/>
                    </a:cubicBezTo>
                    <a:cubicBezTo>
                      <a:pt x="112" y="204"/>
                      <a:pt x="205" y="112"/>
                      <a:pt x="326" y="112"/>
                    </a:cubicBezTo>
                    <a:close/>
                    <a:moveTo>
                      <a:pt x="326" y="0"/>
                    </a:moveTo>
                    <a:cubicBezTo>
                      <a:pt x="140" y="0"/>
                      <a:pt x="1" y="140"/>
                      <a:pt x="1" y="325"/>
                    </a:cubicBezTo>
                    <a:cubicBezTo>
                      <a:pt x="1" y="511"/>
                      <a:pt x="140" y="659"/>
                      <a:pt x="326" y="659"/>
                    </a:cubicBezTo>
                    <a:cubicBezTo>
                      <a:pt x="511" y="659"/>
                      <a:pt x="660" y="511"/>
                      <a:pt x="660" y="325"/>
                    </a:cubicBezTo>
                    <a:cubicBezTo>
                      <a:pt x="660" y="140"/>
                      <a:pt x="511" y="0"/>
                      <a:pt x="3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19"/>
              <p:cNvSpPr/>
              <p:nvPr/>
            </p:nvSpPr>
            <p:spPr>
              <a:xfrm>
                <a:off x="7268725" y="1995400"/>
                <a:ext cx="39700" cy="1230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492" extrusionOk="0">
                    <a:moveTo>
                      <a:pt x="251" y="0"/>
                    </a:moveTo>
                    <a:cubicBezTo>
                      <a:pt x="112" y="0"/>
                      <a:pt x="1" y="111"/>
                      <a:pt x="1" y="251"/>
                    </a:cubicBezTo>
                    <a:cubicBezTo>
                      <a:pt x="1" y="390"/>
                      <a:pt x="112" y="492"/>
                      <a:pt x="251" y="492"/>
                    </a:cubicBezTo>
                    <a:lnTo>
                      <a:pt x="1346" y="492"/>
                    </a:lnTo>
                    <a:cubicBezTo>
                      <a:pt x="1476" y="492"/>
                      <a:pt x="1587" y="390"/>
                      <a:pt x="1587" y="251"/>
                    </a:cubicBezTo>
                    <a:cubicBezTo>
                      <a:pt x="1587" y="111"/>
                      <a:pt x="1476" y="0"/>
                      <a:pt x="13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19"/>
              <p:cNvSpPr/>
              <p:nvPr/>
            </p:nvSpPr>
            <p:spPr>
              <a:xfrm>
                <a:off x="7267350" y="1994000"/>
                <a:ext cx="42450" cy="1532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613" extrusionOk="0">
                    <a:moveTo>
                      <a:pt x="1401" y="121"/>
                    </a:moveTo>
                    <a:cubicBezTo>
                      <a:pt x="1503" y="121"/>
                      <a:pt x="1586" y="205"/>
                      <a:pt x="1586" y="307"/>
                    </a:cubicBezTo>
                    <a:cubicBezTo>
                      <a:pt x="1586" y="409"/>
                      <a:pt x="1503" y="492"/>
                      <a:pt x="1401" y="492"/>
                    </a:cubicBezTo>
                    <a:lnTo>
                      <a:pt x="306" y="492"/>
                    </a:lnTo>
                    <a:cubicBezTo>
                      <a:pt x="204" y="492"/>
                      <a:pt x="112" y="409"/>
                      <a:pt x="112" y="307"/>
                    </a:cubicBezTo>
                    <a:cubicBezTo>
                      <a:pt x="112" y="205"/>
                      <a:pt x="195" y="121"/>
                      <a:pt x="306" y="121"/>
                    </a:cubicBezTo>
                    <a:close/>
                    <a:moveTo>
                      <a:pt x="306" y="0"/>
                    </a:moveTo>
                    <a:cubicBezTo>
                      <a:pt x="139" y="0"/>
                      <a:pt x="0" y="140"/>
                      <a:pt x="0" y="307"/>
                    </a:cubicBezTo>
                    <a:cubicBezTo>
                      <a:pt x="0" y="474"/>
                      <a:pt x="130" y="613"/>
                      <a:pt x="306" y="613"/>
                    </a:cubicBezTo>
                    <a:lnTo>
                      <a:pt x="1401" y="613"/>
                    </a:lnTo>
                    <a:cubicBezTo>
                      <a:pt x="1568" y="613"/>
                      <a:pt x="1698" y="474"/>
                      <a:pt x="1698" y="307"/>
                    </a:cubicBezTo>
                    <a:cubicBezTo>
                      <a:pt x="1698" y="140"/>
                      <a:pt x="1568" y="0"/>
                      <a:pt x="14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9"/>
              <p:cNvSpPr/>
              <p:nvPr/>
            </p:nvSpPr>
            <p:spPr>
              <a:xfrm>
                <a:off x="7284275" y="2327500"/>
                <a:ext cx="305000" cy="22242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8897" extrusionOk="0">
                    <a:moveTo>
                      <a:pt x="232" y="0"/>
                    </a:moveTo>
                    <a:cubicBezTo>
                      <a:pt x="102" y="0"/>
                      <a:pt x="0" y="102"/>
                      <a:pt x="0" y="223"/>
                    </a:cubicBezTo>
                    <a:lnTo>
                      <a:pt x="0" y="8674"/>
                    </a:lnTo>
                    <a:cubicBezTo>
                      <a:pt x="0" y="8795"/>
                      <a:pt x="102" y="8897"/>
                      <a:pt x="232" y="8897"/>
                    </a:cubicBezTo>
                    <a:lnTo>
                      <a:pt x="11977" y="8897"/>
                    </a:lnTo>
                    <a:cubicBezTo>
                      <a:pt x="12097" y="8897"/>
                      <a:pt x="12199" y="8795"/>
                      <a:pt x="12199" y="8674"/>
                    </a:cubicBezTo>
                    <a:lnTo>
                      <a:pt x="12199" y="223"/>
                    </a:lnTo>
                    <a:cubicBezTo>
                      <a:pt x="12199" y="102"/>
                      <a:pt x="12097" y="0"/>
                      <a:pt x="119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9"/>
              <p:cNvSpPr/>
              <p:nvPr/>
            </p:nvSpPr>
            <p:spPr>
              <a:xfrm>
                <a:off x="7301425" y="2310575"/>
                <a:ext cx="305000" cy="375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1503" extrusionOk="0">
                    <a:moveTo>
                      <a:pt x="270" y="0"/>
                    </a:moveTo>
                    <a:cubicBezTo>
                      <a:pt x="121" y="0"/>
                      <a:pt x="1" y="121"/>
                      <a:pt x="1" y="269"/>
                    </a:cubicBezTo>
                    <a:lnTo>
                      <a:pt x="1" y="1503"/>
                    </a:lnTo>
                    <a:lnTo>
                      <a:pt x="12200" y="1503"/>
                    </a:lnTo>
                    <a:lnTo>
                      <a:pt x="12200" y="353"/>
                    </a:lnTo>
                    <a:cubicBezTo>
                      <a:pt x="12200" y="158"/>
                      <a:pt x="12042" y="0"/>
                      <a:pt x="1184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9"/>
              <p:cNvSpPr/>
              <p:nvPr/>
            </p:nvSpPr>
            <p:spPr>
              <a:xfrm>
                <a:off x="7299800" y="2309175"/>
                <a:ext cx="308025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1615" extrusionOk="0">
                    <a:moveTo>
                      <a:pt x="11912" y="112"/>
                    </a:moveTo>
                    <a:cubicBezTo>
                      <a:pt x="12070" y="112"/>
                      <a:pt x="12209" y="251"/>
                      <a:pt x="12209" y="409"/>
                    </a:cubicBezTo>
                    <a:lnTo>
                      <a:pt x="12209" y="1494"/>
                    </a:lnTo>
                    <a:lnTo>
                      <a:pt x="122" y="1494"/>
                    </a:lnTo>
                    <a:lnTo>
                      <a:pt x="122" y="325"/>
                    </a:lnTo>
                    <a:cubicBezTo>
                      <a:pt x="122" y="214"/>
                      <a:pt x="214" y="112"/>
                      <a:pt x="335" y="112"/>
                    </a:cubicBezTo>
                    <a:close/>
                    <a:moveTo>
                      <a:pt x="335" y="0"/>
                    </a:moveTo>
                    <a:cubicBezTo>
                      <a:pt x="149" y="0"/>
                      <a:pt x="1" y="149"/>
                      <a:pt x="1" y="325"/>
                    </a:cubicBezTo>
                    <a:lnTo>
                      <a:pt x="1" y="1615"/>
                    </a:lnTo>
                    <a:lnTo>
                      <a:pt x="12320" y="1615"/>
                    </a:lnTo>
                    <a:lnTo>
                      <a:pt x="12320" y="409"/>
                    </a:lnTo>
                    <a:cubicBezTo>
                      <a:pt x="12320" y="186"/>
                      <a:pt x="12135" y="0"/>
                      <a:pt x="119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>
                <a:off x="75537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1" y="112"/>
                      <a:pt x="465" y="195"/>
                      <a:pt x="465" y="288"/>
                    </a:cubicBezTo>
                    <a:cubicBezTo>
                      <a:pt x="465" y="381"/>
                      <a:pt x="391" y="464"/>
                      <a:pt x="298" y="464"/>
                    </a:cubicBezTo>
                    <a:cubicBezTo>
                      <a:pt x="196" y="464"/>
                      <a:pt x="122" y="381"/>
                      <a:pt x="122" y="288"/>
                    </a:cubicBezTo>
                    <a:cubicBezTo>
                      <a:pt x="122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19"/>
              <p:cNvSpPr/>
              <p:nvPr/>
            </p:nvSpPr>
            <p:spPr>
              <a:xfrm>
                <a:off x="7576250" y="2321700"/>
                <a:ext cx="1465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6" extrusionOk="0">
                    <a:moveTo>
                      <a:pt x="298" y="112"/>
                    </a:moveTo>
                    <a:cubicBezTo>
                      <a:pt x="390" y="112"/>
                      <a:pt x="465" y="195"/>
                      <a:pt x="465" y="288"/>
                    </a:cubicBezTo>
                    <a:cubicBezTo>
                      <a:pt x="465" y="381"/>
                      <a:pt x="390" y="464"/>
                      <a:pt x="298" y="464"/>
                    </a:cubicBezTo>
                    <a:cubicBezTo>
                      <a:pt x="196" y="464"/>
                      <a:pt x="121" y="381"/>
                      <a:pt x="121" y="288"/>
                    </a:cubicBezTo>
                    <a:cubicBezTo>
                      <a:pt x="121" y="195"/>
                      <a:pt x="196" y="112"/>
                      <a:pt x="298" y="112"/>
                    </a:cubicBezTo>
                    <a:close/>
                    <a:moveTo>
                      <a:pt x="298" y="0"/>
                    </a:moveTo>
                    <a:cubicBezTo>
                      <a:pt x="131" y="0"/>
                      <a:pt x="1" y="130"/>
                      <a:pt x="1" y="288"/>
                    </a:cubicBezTo>
                    <a:cubicBezTo>
                      <a:pt x="1" y="446"/>
                      <a:pt x="131" y="576"/>
                      <a:pt x="298" y="576"/>
                    </a:cubicBezTo>
                    <a:cubicBezTo>
                      <a:pt x="455" y="576"/>
                      <a:pt x="585" y="446"/>
                      <a:pt x="585" y="288"/>
                    </a:cubicBezTo>
                    <a:cubicBezTo>
                      <a:pt x="585" y="130"/>
                      <a:pt x="455" y="0"/>
                      <a:pt x="29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9"/>
              <p:cNvSpPr/>
              <p:nvPr/>
            </p:nvSpPr>
            <p:spPr>
              <a:xfrm>
                <a:off x="7531500" y="2321700"/>
                <a:ext cx="14400" cy="14400"/>
              </a:xfrm>
              <a:custGeom>
                <a:avLst/>
                <a:gdLst/>
                <a:ahLst/>
                <a:cxnLst/>
                <a:rect l="l" t="t" r="r" b="b"/>
                <a:pathLst>
                  <a:path w="576" h="576" extrusionOk="0">
                    <a:moveTo>
                      <a:pt x="288" y="112"/>
                    </a:moveTo>
                    <a:cubicBezTo>
                      <a:pt x="381" y="112"/>
                      <a:pt x="464" y="195"/>
                      <a:pt x="464" y="288"/>
                    </a:cubicBezTo>
                    <a:cubicBezTo>
                      <a:pt x="464" y="381"/>
                      <a:pt x="381" y="464"/>
                      <a:pt x="288" y="464"/>
                    </a:cubicBezTo>
                    <a:cubicBezTo>
                      <a:pt x="195" y="464"/>
                      <a:pt x="121" y="381"/>
                      <a:pt x="121" y="288"/>
                    </a:cubicBezTo>
                    <a:cubicBezTo>
                      <a:pt x="121" y="195"/>
                      <a:pt x="195" y="112"/>
                      <a:pt x="288" y="112"/>
                    </a:cubicBezTo>
                    <a:close/>
                    <a:moveTo>
                      <a:pt x="288" y="0"/>
                    </a:moveTo>
                    <a:cubicBezTo>
                      <a:pt x="130" y="0"/>
                      <a:pt x="0" y="130"/>
                      <a:pt x="0" y="288"/>
                    </a:cubicBezTo>
                    <a:cubicBezTo>
                      <a:pt x="0" y="446"/>
                      <a:pt x="130" y="576"/>
                      <a:pt x="288" y="576"/>
                    </a:cubicBezTo>
                    <a:cubicBezTo>
                      <a:pt x="446" y="576"/>
                      <a:pt x="575" y="446"/>
                      <a:pt x="575" y="288"/>
                    </a:cubicBezTo>
                    <a:cubicBezTo>
                      <a:pt x="575" y="130"/>
                      <a:pt x="446" y="0"/>
                      <a:pt x="2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19"/>
              <p:cNvSpPr/>
              <p:nvPr/>
            </p:nvSpPr>
            <p:spPr>
              <a:xfrm>
                <a:off x="7301200" y="2348125"/>
                <a:ext cx="305000" cy="183475"/>
              </a:xfrm>
              <a:custGeom>
                <a:avLst/>
                <a:gdLst/>
                <a:ahLst/>
                <a:cxnLst/>
                <a:rect l="l" t="t" r="r" b="b"/>
                <a:pathLst>
                  <a:path w="12200" h="7339" extrusionOk="0">
                    <a:moveTo>
                      <a:pt x="38" y="1"/>
                    </a:moveTo>
                    <a:cubicBezTo>
                      <a:pt x="19" y="1"/>
                      <a:pt x="1" y="19"/>
                      <a:pt x="1" y="38"/>
                    </a:cubicBezTo>
                    <a:lnTo>
                      <a:pt x="1" y="7302"/>
                    </a:lnTo>
                    <a:cubicBezTo>
                      <a:pt x="1" y="7320"/>
                      <a:pt x="19" y="7339"/>
                      <a:pt x="38" y="7339"/>
                    </a:cubicBezTo>
                    <a:lnTo>
                      <a:pt x="12162" y="7339"/>
                    </a:lnTo>
                    <a:cubicBezTo>
                      <a:pt x="12181" y="7339"/>
                      <a:pt x="12199" y="7320"/>
                      <a:pt x="12199" y="7302"/>
                    </a:cubicBezTo>
                    <a:lnTo>
                      <a:pt x="12199" y="38"/>
                    </a:lnTo>
                    <a:cubicBezTo>
                      <a:pt x="12199" y="19"/>
                      <a:pt x="12181" y="1"/>
                      <a:pt x="121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19"/>
              <p:cNvSpPr/>
              <p:nvPr/>
            </p:nvSpPr>
            <p:spPr>
              <a:xfrm>
                <a:off x="7299800" y="2346750"/>
                <a:ext cx="308025" cy="186250"/>
              </a:xfrm>
              <a:custGeom>
                <a:avLst/>
                <a:gdLst/>
                <a:ahLst/>
                <a:cxnLst/>
                <a:rect l="l" t="t" r="r" b="b"/>
                <a:pathLst>
                  <a:path w="12321" h="7450" extrusionOk="0">
                    <a:moveTo>
                      <a:pt x="12200" y="112"/>
                    </a:moveTo>
                    <a:lnTo>
                      <a:pt x="12200" y="7338"/>
                    </a:lnTo>
                    <a:lnTo>
                      <a:pt x="112" y="7338"/>
                    </a:lnTo>
                    <a:lnTo>
                      <a:pt x="112" y="112"/>
                    </a:lnTo>
                    <a:close/>
                    <a:moveTo>
                      <a:pt x="94" y="0"/>
                    </a:moveTo>
                    <a:cubicBezTo>
                      <a:pt x="47" y="0"/>
                      <a:pt x="1" y="37"/>
                      <a:pt x="1" y="93"/>
                    </a:cubicBezTo>
                    <a:lnTo>
                      <a:pt x="1" y="7357"/>
                    </a:lnTo>
                    <a:cubicBezTo>
                      <a:pt x="1" y="7412"/>
                      <a:pt x="47" y="7449"/>
                      <a:pt x="94" y="7449"/>
                    </a:cubicBezTo>
                    <a:lnTo>
                      <a:pt x="12218" y="7449"/>
                    </a:lnTo>
                    <a:cubicBezTo>
                      <a:pt x="12274" y="7449"/>
                      <a:pt x="12320" y="7412"/>
                      <a:pt x="12320" y="7357"/>
                    </a:cubicBezTo>
                    <a:lnTo>
                      <a:pt x="12320" y="93"/>
                    </a:lnTo>
                    <a:cubicBezTo>
                      <a:pt x="12320" y="37"/>
                      <a:pt x="12274" y="0"/>
                      <a:pt x="122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19"/>
              <p:cNvSpPr/>
              <p:nvPr/>
            </p:nvSpPr>
            <p:spPr>
              <a:xfrm>
                <a:off x="7510150" y="2385250"/>
                <a:ext cx="67525" cy="103925"/>
              </a:xfrm>
              <a:custGeom>
                <a:avLst/>
                <a:gdLst/>
                <a:ahLst/>
                <a:cxnLst/>
                <a:rect l="l" t="t" r="r" b="b"/>
                <a:pathLst>
                  <a:path w="2701" h="4157" extrusionOk="0">
                    <a:moveTo>
                      <a:pt x="19" y="0"/>
                    </a:moveTo>
                    <a:cubicBezTo>
                      <a:pt x="10" y="0"/>
                      <a:pt x="1" y="9"/>
                      <a:pt x="1" y="19"/>
                    </a:cubicBezTo>
                    <a:lnTo>
                      <a:pt x="1" y="4138"/>
                    </a:lnTo>
                    <a:cubicBezTo>
                      <a:pt x="1" y="4147"/>
                      <a:pt x="10" y="4156"/>
                      <a:pt x="19" y="4156"/>
                    </a:cubicBezTo>
                    <a:lnTo>
                      <a:pt x="2682" y="4156"/>
                    </a:lnTo>
                    <a:cubicBezTo>
                      <a:pt x="2691" y="4156"/>
                      <a:pt x="2700" y="4147"/>
                      <a:pt x="2700" y="4138"/>
                    </a:cubicBezTo>
                    <a:lnTo>
                      <a:pt x="2700" y="19"/>
                    </a:lnTo>
                    <a:cubicBezTo>
                      <a:pt x="2700" y="0"/>
                      <a:pt x="2691" y="0"/>
                      <a:pt x="268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19"/>
              <p:cNvSpPr/>
              <p:nvPr/>
            </p:nvSpPr>
            <p:spPr>
              <a:xfrm>
                <a:off x="7508775" y="2383625"/>
                <a:ext cx="7030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287" extrusionOk="0">
                    <a:moveTo>
                      <a:pt x="2700" y="121"/>
                    </a:moveTo>
                    <a:lnTo>
                      <a:pt x="2700" y="4165"/>
                    </a:lnTo>
                    <a:lnTo>
                      <a:pt x="112" y="4165"/>
                    </a:lnTo>
                    <a:lnTo>
                      <a:pt x="112" y="121"/>
                    </a:lnTo>
                    <a:close/>
                    <a:moveTo>
                      <a:pt x="74" y="0"/>
                    </a:moveTo>
                    <a:cubicBezTo>
                      <a:pt x="37" y="0"/>
                      <a:pt x="0" y="37"/>
                      <a:pt x="0" y="84"/>
                    </a:cubicBezTo>
                    <a:lnTo>
                      <a:pt x="0" y="4203"/>
                    </a:lnTo>
                    <a:cubicBezTo>
                      <a:pt x="0" y="4249"/>
                      <a:pt x="37" y="4286"/>
                      <a:pt x="74" y="4286"/>
                    </a:cubicBezTo>
                    <a:lnTo>
                      <a:pt x="2737" y="4286"/>
                    </a:lnTo>
                    <a:cubicBezTo>
                      <a:pt x="2774" y="4286"/>
                      <a:pt x="2811" y="4249"/>
                      <a:pt x="2811" y="4203"/>
                    </a:cubicBezTo>
                    <a:lnTo>
                      <a:pt x="2811" y="84"/>
                    </a:lnTo>
                    <a:cubicBezTo>
                      <a:pt x="2811" y="37"/>
                      <a:pt x="2774" y="0"/>
                      <a:pt x="27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19"/>
              <p:cNvSpPr/>
              <p:nvPr/>
            </p:nvSpPr>
            <p:spPr>
              <a:xfrm>
                <a:off x="7511775" y="2387100"/>
                <a:ext cx="65200" cy="100900"/>
              </a:xfrm>
              <a:custGeom>
                <a:avLst/>
                <a:gdLst/>
                <a:ahLst/>
                <a:cxnLst/>
                <a:rect l="l" t="t" r="r" b="b"/>
                <a:pathLst>
                  <a:path w="2608" h="4036" extrusionOk="0">
                    <a:moveTo>
                      <a:pt x="1" y="0"/>
                    </a:moveTo>
                    <a:lnTo>
                      <a:pt x="2608" y="4036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7510150" y="2385700"/>
                <a:ext cx="68450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2738" h="4148" extrusionOk="0">
                    <a:moveTo>
                      <a:pt x="70" y="0"/>
                    </a:moveTo>
                    <a:cubicBezTo>
                      <a:pt x="59" y="0"/>
                      <a:pt x="48" y="3"/>
                      <a:pt x="38" y="10"/>
                    </a:cubicBezTo>
                    <a:cubicBezTo>
                      <a:pt x="10" y="29"/>
                      <a:pt x="1" y="66"/>
                      <a:pt x="19" y="93"/>
                    </a:cubicBezTo>
                    <a:lnTo>
                      <a:pt x="2626" y="4120"/>
                    </a:lnTo>
                    <a:cubicBezTo>
                      <a:pt x="2635" y="4138"/>
                      <a:pt x="2654" y="4147"/>
                      <a:pt x="2673" y="4147"/>
                    </a:cubicBezTo>
                    <a:cubicBezTo>
                      <a:pt x="2682" y="4147"/>
                      <a:pt x="2691" y="4147"/>
                      <a:pt x="2700" y="4138"/>
                    </a:cubicBezTo>
                    <a:cubicBezTo>
                      <a:pt x="2728" y="4120"/>
                      <a:pt x="2738" y="4082"/>
                      <a:pt x="2719" y="4055"/>
                    </a:cubicBezTo>
                    <a:lnTo>
                      <a:pt x="121" y="29"/>
                    </a:lnTo>
                    <a:cubicBezTo>
                      <a:pt x="109" y="11"/>
                      <a:pt x="90" y="0"/>
                      <a:pt x="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19"/>
              <p:cNvSpPr/>
              <p:nvPr/>
            </p:nvSpPr>
            <p:spPr>
              <a:xfrm>
                <a:off x="7510625" y="2386875"/>
                <a:ext cx="64950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4092" extrusionOk="0">
                    <a:moveTo>
                      <a:pt x="2598" y="0"/>
                    </a:moveTo>
                    <a:lnTo>
                      <a:pt x="0" y="409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19"/>
              <p:cNvSpPr/>
              <p:nvPr/>
            </p:nvSpPr>
            <p:spPr>
              <a:xfrm>
                <a:off x="7509000" y="2385325"/>
                <a:ext cx="68200" cy="105475"/>
              </a:xfrm>
              <a:custGeom>
                <a:avLst/>
                <a:gdLst/>
                <a:ahLst/>
                <a:cxnLst/>
                <a:rect l="l" t="t" r="r" b="b"/>
                <a:pathLst>
                  <a:path w="2728" h="4219" extrusionOk="0">
                    <a:moveTo>
                      <a:pt x="2667" y="1"/>
                    </a:moveTo>
                    <a:cubicBezTo>
                      <a:pt x="2648" y="1"/>
                      <a:pt x="2628" y="7"/>
                      <a:pt x="2617" y="25"/>
                    </a:cubicBezTo>
                    <a:lnTo>
                      <a:pt x="19" y="4125"/>
                    </a:lnTo>
                    <a:cubicBezTo>
                      <a:pt x="0" y="4153"/>
                      <a:pt x="10" y="4190"/>
                      <a:pt x="38" y="4209"/>
                    </a:cubicBezTo>
                    <a:cubicBezTo>
                      <a:pt x="47" y="4209"/>
                      <a:pt x="56" y="4218"/>
                      <a:pt x="65" y="4218"/>
                    </a:cubicBezTo>
                    <a:cubicBezTo>
                      <a:pt x="84" y="4218"/>
                      <a:pt x="103" y="4209"/>
                      <a:pt x="121" y="4190"/>
                    </a:cubicBezTo>
                    <a:lnTo>
                      <a:pt x="2719" y="90"/>
                    </a:lnTo>
                    <a:cubicBezTo>
                      <a:pt x="2728" y="62"/>
                      <a:pt x="2728" y="25"/>
                      <a:pt x="2700" y="6"/>
                    </a:cubicBezTo>
                    <a:cubicBezTo>
                      <a:pt x="2690" y="3"/>
                      <a:pt x="2678" y="1"/>
                      <a:pt x="26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7340175" y="2391050"/>
                <a:ext cx="1433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5677" y="121"/>
                    </a:lnTo>
                    <a:cubicBezTo>
                      <a:pt x="5705" y="121"/>
                      <a:pt x="5733" y="93"/>
                      <a:pt x="5733" y="65"/>
                    </a:cubicBezTo>
                    <a:cubicBezTo>
                      <a:pt x="5733" y="28"/>
                      <a:pt x="5705" y="0"/>
                      <a:pt x="5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19"/>
              <p:cNvSpPr/>
              <p:nvPr/>
            </p:nvSpPr>
            <p:spPr>
              <a:xfrm>
                <a:off x="7340175" y="2412375"/>
                <a:ext cx="5220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088" h="12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032" y="121"/>
                    </a:lnTo>
                    <a:cubicBezTo>
                      <a:pt x="2069" y="121"/>
                      <a:pt x="2087" y="93"/>
                      <a:pt x="2087" y="56"/>
                    </a:cubicBezTo>
                    <a:cubicBezTo>
                      <a:pt x="2087" y="28"/>
                      <a:pt x="2069" y="1"/>
                      <a:pt x="20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19"/>
              <p:cNvSpPr/>
              <p:nvPr/>
            </p:nvSpPr>
            <p:spPr>
              <a:xfrm>
                <a:off x="7409750" y="2412375"/>
                <a:ext cx="62875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122" extrusionOk="0">
                    <a:moveTo>
                      <a:pt x="65" y="1"/>
                    </a:moveTo>
                    <a:cubicBezTo>
                      <a:pt x="28" y="1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2458" y="121"/>
                    </a:lnTo>
                    <a:cubicBezTo>
                      <a:pt x="2486" y="121"/>
                      <a:pt x="2514" y="93"/>
                      <a:pt x="2514" y="56"/>
                    </a:cubicBezTo>
                    <a:cubicBezTo>
                      <a:pt x="2514" y="28"/>
                      <a:pt x="2486" y="1"/>
                      <a:pt x="24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7340175" y="2477075"/>
                <a:ext cx="9302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721" h="113" extrusionOk="0">
                    <a:moveTo>
                      <a:pt x="56" y="1"/>
                    </a:moveTo>
                    <a:cubicBezTo>
                      <a:pt x="28" y="1"/>
                      <a:pt x="0" y="29"/>
                      <a:pt x="0" y="56"/>
                    </a:cubicBezTo>
                    <a:cubicBezTo>
                      <a:pt x="0" y="93"/>
                      <a:pt x="28" y="112"/>
                      <a:pt x="56" y="112"/>
                    </a:cubicBezTo>
                    <a:lnTo>
                      <a:pt x="3655" y="112"/>
                    </a:lnTo>
                    <a:cubicBezTo>
                      <a:pt x="3692" y="112"/>
                      <a:pt x="3720" y="93"/>
                      <a:pt x="3720" y="56"/>
                    </a:cubicBezTo>
                    <a:cubicBezTo>
                      <a:pt x="3720" y="29"/>
                      <a:pt x="3692" y="1"/>
                      <a:pt x="365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19"/>
              <p:cNvSpPr/>
              <p:nvPr/>
            </p:nvSpPr>
            <p:spPr>
              <a:xfrm>
                <a:off x="7340175" y="2434875"/>
                <a:ext cx="14450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5780" h="112" extrusionOk="0"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5724" y="112"/>
                    </a:lnTo>
                    <a:cubicBezTo>
                      <a:pt x="5761" y="112"/>
                      <a:pt x="5779" y="84"/>
                      <a:pt x="5779" y="56"/>
                    </a:cubicBezTo>
                    <a:cubicBezTo>
                      <a:pt x="5779" y="19"/>
                      <a:pt x="5761" y="0"/>
                      <a:pt x="5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19"/>
              <p:cNvSpPr/>
              <p:nvPr/>
            </p:nvSpPr>
            <p:spPr>
              <a:xfrm>
                <a:off x="7340175" y="2456200"/>
                <a:ext cx="478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1912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1855" y="112"/>
                    </a:lnTo>
                    <a:cubicBezTo>
                      <a:pt x="1883" y="112"/>
                      <a:pt x="1911" y="84"/>
                      <a:pt x="1911" y="56"/>
                    </a:cubicBezTo>
                    <a:cubicBezTo>
                      <a:pt x="1911" y="19"/>
                      <a:pt x="1883" y="1"/>
                      <a:pt x="18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19"/>
              <p:cNvSpPr/>
              <p:nvPr/>
            </p:nvSpPr>
            <p:spPr>
              <a:xfrm>
                <a:off x="7398850" y="2456200"/>
                <a:ext cx="84675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387" h="11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cubicBezTo>
                      <a:pt x="0" y="84"/>
                      <a:pt x="28" y="112"/>
                      <a:pt x="56" y="112"/>
                    </a:cubicBezTo>
                    <a:lnTo>
                      <a:pt x="3330" y="112"/>
                    </a:lnTo>
                    <a:cubicBezTo>
                      <a:pt x="3358" y="112"/>
                      <a:pt x="3386" y="84"/>
                      <a:pt x="3386" y="56"/>
                    </a:cubicBezTo>
                    <a:cubicBezTo>
                      <a:pt x="3386" y="19"/>
                      <a:pt x="3358" y="1"/>
                      <a:pt x="33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19"/>
              <p:cNvSpPr/>
              <p:nvPr/>
            </p:nvSpPr>
            <p:spPr>
              <a:xfrm>
                <a:off x="7414375" y="2425125"/>
                <a:ext cx="500" cy="8850"/>
              </a:xfrm>
              <a:custGeom>
                <a:avLst/>
                <a:gdLst/>
                <a:ahLst/>
                <a:cxnLst/>
                <a:rect l="l" t="t" r="r" b="b"/>
                <a:pathLst>
                  <a:path w="20" h="354" extrusionOk="0">
                    <a:moveTo>
                      <a:pt x="19" y="353"/>
                    </a:moveTo>
                    <a:cubicBezTo>
                      <a:pt x="19" y="233"/>
                      <a:pt x="19" y="121"/>
                      <a:pt x="1" y="1"/>
                    </a:cubicBezTo>
                    <a:lnTo>
                      <a:pt x="1" y="1"/>
                    </a:lnTo>
                    <a:lnTo>
                      <a:pt x="1" y="1"/>
                    </a:lnTo>
                    <a:cubicBezTo>
                      <a:pt x="19" y="121"/>
                      <a:pt x="19" y="233"/>
                      <a:pt x="19" y="3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19"/>
              <p:cNvSpPr/>
              <p:nvPr/>
            </p:nvSpPr>
            <p:spPr>
              <a:xfrm>
                <a:off x="7106150" y="2233800"/>
                <a:ext cx="232650" cy="165625"/>
              </a:xfrm>
              <a:custGeom>
                <a:avLst/>
                <a:gdLst/>
                <a:ahLst/>
                <a:cxnLst/>
                <a:rect l="l" t="t" r="r" b="b"/>
                <a:pathLst>
                  <a:path w="9306" h="6625" extrusionOk="0">
                    <a:moveTo>
                      <a:pt x="16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6457"/>
                    </a:lnTo>
                    <a:cubicBezTo>
                      <a:pt x="1" y="6550"/>
                      <a:pt x="75" y="6624"/>
                      <a:pt x="168" y="6624"/>
                    </a:cubicBezTo>
                    <a:lnTo>
                      <a:pt x="9129" y="6624"/>
                    </a:lnTo>
                    <a:cubicBezTo>
                      <a:pt x="9222" y="6624"/>
                      <a:pt x="9305" y="6550"/>
                      <a:pt x="9305" y="6457"/>
                    </a:cubicBezTo>
                    <a:lnTo>
                      <a:pt x="9305" y="168"/>
                    </a:lnTo>
                    <a:cubicBezTo>
                      <a:pt x="9305" y="75"/>
                      <a:pt x="9222" y="1"/>
                      <a:pt x="91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19"/>
              <p:cNvSpPr/>
              <p:nvPr/>
            </p:nvSpPr>
            <p:spPr>
              <a:xfrm>
                <a:off x="7104525" y="2232175"/>
                <a:ext cx="235675" cy="168850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6754" extrusionOk="0">
                    <a:moveTo>
                      <a:pt x="9194" y="121"/>
                    </a:moveTo>
                    <a:cubicBezTo>
                      <a:pt x="9259" y="121"/>
                      <a:pt x="9305" y="177"/>
                      <a:pt x="9305" y="233"/>
                    </a:cubicBezTo>
                    <a:lnTo>
                      <a:pt x="9305" y="6522"/>
                    </a:lnTo>
                    <a:cubicBezTo>
                      <a:pt x="9305" y="6587"/>
                      <a:pt x="9259" y="6633"/>
                      <a:pt x="9194" y="6633"/>
                    </a:cubicBezTo>
                    <a:lnTo>
                      <a:pt x="233" y="6633"/>
                    </a:lnTo>
                    <a:cubicBezTo>
                      <a:pt x="168" y="6633"/>
                      <a:pt x="122" y="6587"/>
                      <a:pt x="122" y="6522"/>
                    </a:cubicBezTo>
                    <a:lnTo>
                      <a:pt x="122" y="233"/>
                    </a:lnTo>
                    <a:cubicBezTo>
                      <a:pt x="122" y="177"/>
                      <a:pt x="177" y="121"/>
                      <a:pt x="233" y="121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12"/>
                      <a:pt x="1" y="233"/>
                    </a:cubicBezTo>
                    <a:lnTo>
                      <a:pt x="1" y="6522"/>
                    </a:lnTo>
                    <a:cubicBezTo>
                      <a:pt x="1" y="6652"/>
                      <a:pt x="103" y="6754"/>
                      <a:pt x="233" y="6754"/>
                    </a:cubicBezTo>
                    <a:lnTo>
                      <a:pt x="9194" y="6754"/>
                    </a:lnTo>
                    <a:cubicBezTo>
                      <a:pt x="9324" y="6754"/>
                      <a:pt x="9426" y="6652"/>
                      <a:pt x="9426" y="6522"/>
                    </a:cubicBezTo>
                    <a:lnTo>
                      <a:pt x="9426" y="233"/>
                    </a:lnTo>
                    <a:cubicBezTo>
                      <a:pt x="9426" y="112"/>
                      <a:pt x="9324" y="1"/>
                      <a:pt x="9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19"/>
              <p:cNvSpPr/>
              <p:nvPr/>
            </p:nvSpPr>
            <p:spPr>
              <a:xfrm>
                <a:off x="7119150" y="2221275"/>
                <a:ext cx="2326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1114" extrusionOk="0">
                    <a:moveTo>
                      <a:pt x="204" y="1"/>
                    </a:moveTo>
                    <a:cubicBezTo>
                      <a:pt x="93" y="1"/>
                      <a:pt x="0" y="93"/>
                      <a:pt x="0" y="205"/>
                    </a:cubicBezTo>
                    <a:lnTo>
                      <a:pt x="0" y="1114"/>
                    </a:lnTo>
                    <a:lnTo>
                      <a:pt x="9305" y="1114"/>
                    </a:lnTo>
                    <a:lnTo>
                      <a:pt x="9305" y="260"/>
                    </a:lnTo>
                    <a:cubicBezTo>
                      <a:pt x="9305" y="112"/>
                      <a:pt x="9184" y="1"/>
                      <a:pt x="90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19"/>
              <p:cNvSpPr/>
              <p:nvPr/>
            </p:nvSpPr>
            <p:spPr>
              <a:xfrm>
                <a:off x="7117750" y="2219650"/>
                <a:ext cx="23542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9417" h="1235" extrusionOk="0">
                    <a:moveTo>
                      <a:pt x="9092" y="121"/>
                    </a:moveTo>
                    <a:cubicBezTo>
                      <a:pt x="9203" y="121"/>
                      <a:pt x="9296" y="214"/>
                      <a:pt x="9296" y="325"/>
                    </a:cubicBezTo>
                    <a:lnTo>
                      <a:pt x="9296" y="1123"/>
                    </a:lnTo>
                    <a:lnTo>
                      <a:pt x="112" y="1123"/>
                    </a:lnTo>
                    <a:lnTo>
                      <a:pt x="112" y="270"/>
                    </a:lnTo>
                    <a:cubicBezTo>
                      <a:pt x="112" y="186"/>
                      <a:pt x="177" y="121"/>
                      <a:pt x="260" y="121"/>
                    </a:cubicBezTo>
                    <a:close/>
                    <a:moveTo>
                      <a:pt x="260" y="1"/>
                    </a:moveTo>
                    <a:cubicBezTo>
                      <a:pt x="112" y="1"/>
                      <a:pt x="1" y="121"/>
                      <a:pt x="1" y="270"/>
                    </a:cubicBezTo>
                    <a:lnTo>
                      <a:pt x="1" y="1234"/>
                    </a:lnTo>
                    <a:lnTo>
                      <a:pt x="9417" y="1234"/>
                    </a:lnTo>
                    <a:lnTo>
                      <a:pt x="9417" y="325"/>
                    </a:lnTo>
                    <a:cubicBezTo>
                      <a:pt x="9417" y="149"/>
                      <a:pt x="9268" y="1"/>
                      <a:pt x="9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19"/>
              <p:cNvSpPr/>
              <p:nvPr/>
            </p:nvSpPr>
            <p:spPr>
              <a:xfrm>
                <a:off x="7143950" y="2229150"/>
                <a:ext cx="114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6" extrusionOk="0">
                    <a:moveTo>
                      <a:pt x="233" y="112"/>
                    </a:moveTo>
                    <a:cubicBezTo>
                      <a:pt x="289" y="112"/>
                      <a:pt x="344" y="168"/>
                      <a:pt x="344" y="224"/>
                    </a:cubicBezTo>
                    <a:cubicBezTo>
                      <a:pt x="344" y="289"/>
                      <a:pt x="289" y="344"/>
                      <a:pt x="233" y="344"/>
                    </a:cubicBezTo>
                    <a:cubicBezTo>
                      <a:pt x="168" y="344"/>
                      <a:pt x="112" y="289"/>
                      <a:pt x="112" y="224"/>
                    </a:cubicBezTo>
                    <a:cubicBezTo>
                      <a:pt x="11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53" y="456"/>
                      <a:pt x="456" y="354"/>
                      <a:pt x="456" y="233"/>
                    </a:cubicBezTo>
                    <a:cubicBezTo>
                      <a:pt x="456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19"/>
              <p:cNvSpPr/>
              <p:nvPr/>
            </p:nvSpPr>
            <p:spPr>
              <a:xfrm>
                <a:off x="7160650" y="2229150"/>
                <a:ext cx="11625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5" h="456" extrusionOk="0">
                    <a:moveTo>
                      <a:pt x="233" y="112"/>
                    </a:moveTo>
                    <a:cubicBezTo>
                      <a:pt x="298" y="112"/>
                      <a:pt x="344" y="168"/>
                      <a:pt x="344" y="224"/>
                    </a:cubicBezTo>
                    <a:cubicBezTo>
                      <a:pt x="344" y="289"/>
                      <a:pt x="298" y="344"/>
                      <a:pt x="233" y="344"/>
                    </a:cubicBezTo>
                    <a:cubicBezTo>
                      <a:pt x="168" y="344"/>
                      <a:pt x="122" y="289"/>
                      <a:pt x="122" y="224"/>
                    </a:cubicBezTo>
                    <a:cubicBezTo>
                      <a:pt x="122" y="168"/>
                      <a:pt x="168" y="112"/>
                      <a:pt x="233" y="112"/>
                    </a:cubicBezTo>
                    <a:close/>
                    <a:moveTo>
                      <a:pt x="233" y="1"/>
                    </a:moveTo>
                    <a:cubicBezTo>
                      <a:pt x="103" y="1"/>
                      <a:pt x="1" y="103"/>
                      <a:pt x="1" y="233"/>
                    </a:cubicBezTo>
                    <a:cubicBezTo>
                      <a:pt x="1" y="354"/>
                      <a:pt x="103" y="456"/>
                      <a:pt x="233" y="456"/>
                    </a:cubicBezTo>
                    <a:cubicBezTo>
                      <a:pt x="363" y="456"/>
                      <a:pt x="465" y="354"/>
                      <a:pt x="465" y="233"/>
                    </a:cubicBezTo>
                    <a:cubicBezTo>
                      <a:pt x="465" y="103"/>
                      <a:pt x="353" y="1"/>
                      <a:pt x="2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9"/>
              <p:cNvSpPr/>
              <p:nvPr/>
            </p:nvSpPr>
            <p:spPr>
              <a:xfrm>
                <a:off x="7127275" y="2229150"/>
                <a:ext cx="11600" cy="11400"/>
              </a:xfrm>
              <a:custGeom>
                <a:avLst/>
                <a:gdLst/>
                <a:ahLst/>
                <a:cxnLst/>
                <a:rect l="l" t="t" r="r" b="b"/>
                <a:pathLst>
                  <a:path w="464" h="456" extrusionOk="0">
                    <a:moveTo>
                      <a:pt x="232" y="112"/>
                    </a:moveTo>
                    <a:cubicBezTo>
                      <a:pt x="297" y="112"/>
                      <a:pt x="343" y="168"/>
                      <a:pt x="343" y="224"/>
                    </a:cubicBezTo>
                    <a:cubicBezTo>
                      <a:pt x="343" y="289"/>
                      <a:pt x="297" y="344"/>
                      <a:pt x="232" y="344"/>
                    </a:cubicBezTo>
                    <a:cubicBezTo>
                      <a:pt x="167" y="344"/>
                      <a:pt x="121" y="289"/>
                      <a:pt x="121" y="224"/>
                    </a:cubicBezTo>
                    <a:cubicBezTo>
                      <a:pt x="121" y="168"/>
                      <a:pt x="167" y="112"/>
                      <a:pt x="232" y="112"/>
                    </a:cubicBezTo>
                    <a:close/>
                    <a:moveTo>
                      <a:pt x="232" y="1"/>
                    </a:moveTo>
                    <a:cubicBezTo>
                      <a:pt x="102" y="1"/>
                      <a:pt x="0" y="103"/>
                      <a:pt x="0" y="233"/>
                    </a:cubicBezTo>
                    <a:cubicBezTo>
                      <a:pt x="0" y="354"/>
                      <a:pt x="102" y="456"/>
                      <a:pt x="232" y="456"/>
                    </a:cubicBezTo>
                    <a:cubicBezTo>
                      <a:pt x="362" y="456"/>
                      <a:pt x="464" y="354"/>
                      <a:pt x="464" y="233"/>
                    </a:cubicBezTo>
                    <a:cubicBezTo>
                      <a:pt x="464" y="103"/>
                      <a:pt x="362" y="1"/>
                      <a:pt x="2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19"/>
              <p:cNvSpPr/>
              <p:nvPr/>
            </p:nvSpPr>
            <p:spPr>
              <a:xfrm>
                <a:off x="7118925" y="2249100"/>
                <a:ext cx="232625" cy="136625"/>
              </a:xfrm>
              <a:custGeom>
                <a:avLst/>
                <a:gdLst/>
                <a:ahLst/>
                <a:cxnLst/>
                <a:rect l="l" t="t" r="r" b="b"/>
                <a:pathLst>
                  <a:path w="9305" h="5465" extrusionOk="0">
                    <a:moveTo>
                      <a:pt x="37" y="1"/>
                    </a:moveTo>
                    <a:cubicBezTo>
                      <a:pt x="19" y="1"/>
                      <a:pt x="0" y="19"/>
                      <a:pt x="0" y="29"/>
                    </a:cubicBezTo>
                    <a:lnTo>
                      <a:pt x="0" y="5437"/>
                    </a:lnTo>
                    <a:cubicBezTo>
                      <a:pt x="0" y="5455"/>
                      <a:pt x="19" y="5465"/>
                      <a:pt x="37" y="5465"/>
                    </a:cubicBezTo>
                    <a:lnTo>
                      <a:pt x="9277" y="5465"/>
                    </a:lnTo>
                    <a:cubicBezTo>
                      <a:pt x="9295" y="5465"/>
                      <a:pt x="9305" y="5455"/>
                      <a:pt x="9305" y="5437"/>
                    </a:cubicBezTo>
                    <a:lnTo>
                      <a:pt x="9305" y="29"/>
                    </a:lnTo>
                    <a:cubicBezTo>
                      <a:pt x="9305" y="19"/>
                      <a:pt x="9295" y="1"/>
                      <a:pt x="92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19"/>
              <p:cNvSpPr/>
              <p:nvPr/>
            </p:nvSpPr>
            <p:spPr>
              <a:xfrm>
                <a:off x="7117525" y="2247725"/>
                <a:ext cx="235650" cy="139625"/>
              </a:xfrm>
              <a:custGeom>
                <a:avLst/>
                <a:gdLst/>
                <a:ahLst/>
                <a:cxnLst/>
                <a:rect l="l" t="t" r="r" b="b"/>
                <a:pathLst>
                  <a:path w="9426" h="5585" extrusionOk="0">
                    <a:moveTo>
                      <a:pt x="9305" y="111"/>
                    </a:moveTo>
                    <a:lnTo>
                      <a:pt x="9305" y="5464"/>
                    </a:lnTo>
                    <a:lnTo>
                      <a:pt x="121" y="5464"/>
                    </a:lnTo>
                    <a:lnTo>
                      <a:pt x="121" y="111"/>
                    </a:lnTo>
                    <a:close/>
                    <a:moveTo>
                      <a:pt x="93" y="0"/>
                    </a:moveTo>
                    <a:cubicBezTo>
                      <a:pt x="38" y="0"/>
                      <a:pt x="0" y="37"/>
                      <a:pt x="0" y="84"/>
                    </a:cubicBezTo>
                    <a:lnTo>
                      <a:pt x="0" y="5492"/>
                    </a:lnTo>
                    <a:cubicBezTo>
                      <a:pt x="0" y="5538"/>
                      <a:pt x="38" y="5585"/>
                      <a:pt x="93" y="5585"/>
                    </a:cubicBezTo>
                    <a:lnTo>
                      <a:pt x="9333" y="5585"/>
                    </a:lnTo>
                    <a:cubicBezTo>
                      <a:pt x="9379" y="5585"/>
                      <a:pt x="9426" y="5538"/>
                      <a:pt x="9426" y="5492"/>
                    </a:cubicBezTo>
                    <a:lnTo>
                      <a:pt x="9426" y="84"/>
                    </a:lnTo>
                    <a:cubicBezTo>
                      <a:pt x="9426" y="37"/>
                      <a:pt x="9379" y="0"/>
                      <a:pt x="93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9"/>
              <p:cNvSpPr/>
              <p:nvPr/>
            </p:nvSpPr>
            <p:spPr>
              <a:xfrm>
                <a:off x="7224200" y="2280875"/>
                <a:ext cx="98600" cy="2825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113" extrusionOk="0">
                    <a:moveTo>
                      <a:pt x="56" y="1"/>
                    </a:moveTo>
                    <a:cubicBezTo>
                      <a:pt x="19" y="1"/>
                      <a:pt x="1" y="19"/>
                      <a:pt x="1" y="56"/>
                    </a:cubicBezTo>
                    <a:cubicBezTo>
                      <a:pt x="1" y="84"/>
                      <a:pt x="19" y="112"/>
                      <a:pt x="56" y="112"/>
                    </a:cubicBezTo>
                    <a:lnTo>
                      <a:pt x="3888" y="112"/>
                    </a:lnTo>
                    <a:cubicBezTo>
                      <a:pt x="3915" y="112"/>
                      <a:pt x="3943" y="84"/>
                      <a:pt x="3943" y="56"/>
                    </a:cubicBezTo>
                    <a:cubicBezTo>
                      <a:pt x="3943" y="19"/>
                      <a:pt x="3915" y="1"/>
                      <a:pt x="38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19"/>
              <p:cNvSpPr/>
              <p:nvPr/>
            </p:nvSpPr>
            <p:spPr>
              <a:xfrm>
                <a:off x="7224200" y="2296650"/>
                <a:ext cx="364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12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401" y="121"/>
                    </a:lnTo>
                    <a:cubicBezTo>
                      <a:pt x="1429" y="121"/>
                      <a:pt x="1457" y="93"/>
                      <a:pt x="1457" y="56"/>
                    </a:cubicBezTo>
                    <a:cubicBezTo>
                      <a:pt x="1457" y="28"/>
                      <a:pt x="1429" y="0"/>
                      <a:pt x="140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19"/>
              <p:cNvSpPr/>
              <p:nvPr/>
            </p:nvSpPr>
            <p:spPr>
              <a:xfrm>
                <a:off x="7271525" y="2296650"/>
                <a:ext cx="43850" cy="3050"/>
              </a:xfrm>
              <a:custGeom>
                <a:avLst/>
                <a:gdLst/>
                <a:ahLst/>
                <a:cxnLst/>
                <a:rect l="l" t="t" r="r" b="b"/>
                <a:pathLst>
                  <a:path w="1754" h="122" extrusionOk="0">
                    <a:moveTo>
                      <a:pt x="65" y="0"/>
                    </a:moveTo>
                    <a:cubicBezTo>
                      <a:pt x="28" y="0"/>
                      <a:pt x="0" y="28"/>
                      <a:pt x="0" y="56"/>
                    </a:cubicBezTo>
                    <a:cubicBezTo>
                      <a:pt x="0" y="93"/>
                      <a:pt x="28" y="121"/>
                      <a:pt x="65" y="121"/>
                    </a:cubicBezTo>
                    <a:lnTo>
                      <a:pt x="1698" y="121"/>
                    </a:lnTo>
                    <a:cubicBezTo>
                      <a:pt x="1726" y="121"/>
                      <a:pt x="1753" y="93"/>
                      <a:pt x="1753" y="56"/>
                    </a:cubicBezTo>
                    <a:cubicBezTo>
                      <a:pt x="1753" y="28"/>
                      <a:pt x="1726" y="0"/>
                      <a:pt x="16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19"/>
              <p:cNvSpPr/>
              <p:nvPr/>
            </p:nvSpPr>
            <p:spPr>
              <a:xfrm>
                <a:off x="7224200" y="2344900"/>
                <a:ext cx="6427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2571" h="112" extrusionOk="0">
                    <a:moveTo>
                      <a:pt x="56" y="0"/>
                    </a:moveTo>
                    <a:cubicBezTo>
                      <a:pt x="19" y="0"/>
                      <a:pt x="1" y="19"/>
                      <a:pt x="1" y="56"/>
                    </a:cubicBezTo>
                    <a:cubicBezTo>
                      <a:pt x="1" y="84"/>
                      <a:pt x="19" y="111"/>
                      <a:pt x="56" y="111"/>
                    </a:cubicBezTo>
                    <a:lnTo>
                      <a:pt x="2515" y="111"/>
                    </a:lnTo>
                    <a:cubicBezTo>
                      <a:pt x="2543" y="111"/>
                      <a:pt x="2570" y="84"/>
                      <a:pt x="2570" y="56"/>
                    </a:cubicBezTo>
                    <a:cubicBezTo>
                      <a:pt x="2570" y="19"/>
                      <a:pt x="2543" y="0"/>
                      <a:pt x="25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19"/>
              <p:cNvSpPr/>
              <p:nvPr/>
            </p:nvSpPr>
            <p:spPr>
              <a:xfrm>
                <a:off x="7224200" y="2313350"/>
                <a:ext cx="99525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112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56"/>
                    </a:cubicBezTo>
                    <a:cubicBezTo>
                      <a:pt x="1" y="93"/>
                      <a:pt x="19" y="112"/>
                      <a:pt x="56" y="112"/>
                    </a:cubicBezTo>
                    <a:lnTo>
                      <a:pt x="3925" y="112"/>
                    </a:lnTo>
                    <a:cubicBezTo>
                      <a:pt x="3953" y="112"/>
                      <a:pt x="3980" y="93"/>
                      <a:pt x="3980" y="56"/>
                    </a:cubicBezTo>
                    <a:cubicBezTo>
                      <a:pt x="3980" y="28"/>
                      <a:pt x="3953" y="0"/>
                      <a:pt x="392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19"/>
              <p:cNvSpPr/>
              <p:nvPr/>
            </p:nvSpPr>
            <p:spPr>
              <a:xfrm>
                <a:off x="7224200" y="2329125"/>
                <a:ext cx="33425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21" extrusionOk="0">
                    <a:moveTo>
                      <a:pt x="56" y="0"/>
                    </a:moveTo>
                    <a:cubicBezTo>
                      <a:pt x="19" y="0"/>
                      <a:pt x="1" y="28"/>
                      <a:pt x="1" y="65"/>
                    </a:cubicBezTo>
                    <a:cubicBezTo>
                      <a:pt x="1" y="93"/>
                      <a:pt x="19" y="121"/>
                      <a:pt x="56" y="121"/>
                    </a:cubicBezTo>
                    <a:lnTo>
                      <a:pt x="1281" y="121"/>
                    </a:lnTo>
                    <a:cubicBezTo>
                      <a:pt x="1309" y="121"/>
                      <a:pt x="1337" y="93"/>
                      <a:pt x="1337" y="65"/>
                    </a:cubicBezTo>
                    <a:cubicBezTo>
                      <a:pt x="1337" y="28"/>
                      <a:pt x="1309" y="0"/>
                      <a:pt x="1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9"/>
              <p:cNvSpPr/>
              <p:nvPr/>
            </p:nvSpPr>
            <p:spPr>
              <a:xfrm>
                <a:off x="7264100" y="2329125"/>
                <a:ext cx="5870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2348" h="121" extrusionOk="0">
                    <a:moveTo>
                      <a:pt x="56" y="0"/>
                    </a:moveTo>
                    <a:cubicBezTo>
                      <a:pt x="28" y="0"/>
                      <a:pt x="0" y="28"/>
                      <a:pt x="0" y="65"/>
                    </a:cubicBezTo>
                    <a:cubicBezTo>
                      <a:pt x="0" y="93"/>
                      <a:pt x="28" y="121"/>
                      <a:pt x="56" y="121"/>
                    </a:cubicBezTo>
                    <a:lnTo>
                      <a:pt x="2292" y="121"/>
                    </a:lnTo>
                    <a:cubicBezTo>
                      <a:pt x="2319" y="121"/>
                      <a:pt x="2347" y="93"/>
                      <a:pt x="2347" y="65"/>
                    </a:cubicBezTo>
                    <a:cubicBezTo>
                      <a:pt x="2347" y="28"/>
                      <a:pt x="2319" y="0"/>
                      <a:pt x="22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19"/>
              <p:cNvSpPr/>
              <p:nvPr/>
            </p:nvSpPr>
            <p:spPr>
              <a:xfrm>
                <a:off x="7136550" y="2273925"/>
                <a:ext cx="70525" cy="70525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1" extrusionOk="0">
                    <a:moveTo>
                      <a:pt x="1410" y="0"/>
                    </a:moveTo>
                    <a:cubicBezTo>
                      <a:pt x="631" y="0"/>
                      <a:pt x="0" y="631"/>
                      <a:pt x="0" y="1410"/>
                    </a:cubicBezTo>
                    <a:cubicBezTo>
                      <a:pt x="0" y="2190"/>
                      <a:pt x="631" y="2820"/>
                      <a:pt x="1410" y="2820"/>
                    </a:cubicBezTo>
                    <a:cubicBezTo>
                      <a:pt x="2189" y="2820"/>
                      <a:pt x="2820" y="2190"/>
                      <a:pt x="2820" y="1410"/>
                    </a:cubicBezTo>
                    <a:lnTo>
                      <a:pt x="1410" y="1410"/>
                    </a:lnTo>
                    <a:lnTo>
                      <a:pt x="14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19"/>
              <p:cNvSpPr/>
              <p:nvPr/>
            </p:nvSpPr>
            <p:spPr>
              <a:xfrm>
                <a:off x="7135150" y="2272525"/>
                <a:ext cx="73300" cy="7355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42" extrusionOk="0">
                    <a:moveTo>
                      <a:pt x="1411" y="121"/>
                    </a:moveTo>
                    <a:lnTo>
                      <a:pt x="1411" y="1466"/>
                    </a:lnTo>
                    <a:cubicBezTo>
                      <a:pt x="1411" y="1504"/>
                      <a:pt x="1438" y="1531"/>
                      <a:pt x="1466" y="1531"/>
                    </a:cubicBezTo>
                    <a:lnTo>
                      <a:pt x="2821" y="1531"/>
                    </a:lnTo>
                    <a:cubicBezTo>
                      <a:pt x="2783" y="2246"/>
                      <a:pt x="2190" y="2821"/>
                      <a:pt x="1466" y="2821"/>
                    </a:cubicBezTo>
                    <a:cubicBezTo>
                      <a:pt x="724" y="2821"/>
                      <a:pt x="112" y="2218"/>
                      <a:pt x="112" y="1466"/>
                    </a:cubicBezTo>
                    <a:cubicBezTo>
                      <a:pt x="112" y="743"/>
                      <a:pt x="687" y="149"/>
                      <a:pt x="1411" y="121"/>
                    </a:cubicBezTo>
                    <a:close/>
                    <a:moveTo>
                      <a:pt x="1466" y="1"/>
                    </a:moveTo>
                    <a:cubicBezTo>
                      <a:pt x="659" y="1"/>
                      <a:pt x="0" y="659"/>
                      <a:pt x="0" y="1476"/>
                    </a:cubicBezTo>
                    <a:cubicBezTo>
                      <a:pt x="0" y="2283"/>
                      <a:pt x="659" y="2941"/>
                      <a:pt x="1466" y="2941"/>
                    </a:cubicBezTo>
                    <a:cubicBezTo>
                      <a:pt x="2273" y="2941"/>
                      <a:pt x="2932" y="2283"/>
                      <a:pt x="2932" y="1476"/>
                    </a:cubicBezTo>
                    <a:cubicBezTo>
                      <a:pt x="2932" y="1439"/>
                      <a:pt x="2913" y="1411"/>
                      <a:pt x="2876" y="1411"/>
                    </a:cubicBezTo>
                    <a:lnTo>
                      <a:pt x="1522" y="1411"/>
                    </a:lnTo>
                    <a:lnTo>
                      <a:pt x="1522" y="56"/>
                    </a:lnTo>
                    <a:cubicBezTo>
                      <a:pt x="1522" y="29"/>
                      <a:pt x="1503" y="1"/>
                      <a:pt x="1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9"/>
              <p:cNvSpPr/>
              <p:nvPr/>
            </p:nvSpPr>
            <p:spPr>
              <a:xfrm>
                <a:off x="7133525" y="2274375"/>
                <a:ext cx="70525" cy="705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822" extrusionOk="0">
                    <a:moveTo>
                      <a:pt x="1411" y="1"/>
                    </a:moveTo>
                    <a:cubicBezTo>
                      <a:pt x="631" y="1"/>
                      <a:pt x="1" y="632"/>
                      <a:pt x="1" y="1411"/>
                    </a:cubicBezTo>
                    <a:cubicBezTo>
                      <a:pt x="1" y="2190"/>
                      <a:pt x="631" y="2821"/>
                      <a:pt x="1411" y="2821"/>
                    </a:cubicBezTo>
                    <a:cubicBezTo>
                      <a:pt x="2190" y="2821"/>
                      <a:pt x="2821" y="2190"/>
                      <a:pt x="2821" y="1411"/>
                    </a:cubicBezTo>
                    <a:lnTo>
                      <a:pt x="1411" y="1411"/>
                    </a:lnTo>
                    <a:lnTo>
                      <a:pt x="14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19"/>
              <p:cNvSpPr/>
              <p:nvPr/>
            </p:nvSpPr>
            <p:spPr>
              <a:xfrm>
                <a:off x="7132125" y="2273000"/>
                <a:ext cx="7332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2941" extrusionOk="0">
                    <a:moveTo>
                      <a:pt x="1411" y="121"/>
                    </a:moveTo>
                    <a:lnTo>
                      <a:pt x="1411" y="1531"/>
                    </a:lnTo>
                    <a:lnTo>
                      <a:pt x="2812" y="1531"/>
                    </a:lnTo>
                    <a:cubicBezTo>
                      <a:pt x="2784" y="2245"/>
                      <a:pt x="2190" y="2820"/>
                      <a:pt x="1467" y="2820"/>
                    </a:cubicBezTo>
                    <a:cubicBezTo>
                      <a:pt x="715" y="2820"/>
                      <a:pt x="112" y="2217"/>
                      <a:pt x="112" y="1466"/>
                    </a:cubicBezTo>
                    <a:cubicBezTo>
                      <a:pt x="112" y="742"/>
                      <a:pt x="687" y="149"/>
                      <a:pt x="1411" y="121"/>
                    </a:cubicBezTo>
                    <a:close/>
                    <a:moveTo>
                      <a:pt x="1467" y="0"/>
                    </a:moveTo>
                    <a:cubicBezTo>
                      <a:pt x="660" y="0"/>
                      <a:pt x="1" y="659"/>
                      <a:pt x="1" y="1466"/>
                    </a:cubicBezTo>
                    <a:cubicBezTo>
                      <a:pt x="1" y="2282"/>
                      <a:pt x="660" y="2941"/>
                      <a:pt x="1467" y="2941"/>
                    </a:cubicBezTo>
                    <a:cubicBezTo>
                      <a:pt x="2274" y="2941"/>
                      <a:pt x="2932" y="2282"/>
                      <a:pt x="2932" y="1466"/>
                    </a:cubicBezTo>
                    <a:lnTo>
                      <a:pt x="2932" y="1410"/>
                    </a:lnTo>
                    <a:lnTo>
                      <a:pt x="1522" y="1410"/>
                    </a:lnTo>
                    <a:lnTo>
                      <a:pt x="152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19"/>
              <p:cNvSpPr/>
              <p:nvPr/>
            </p:nvSpPr>
            <p:spPr>
              <a:xfrm>
                <a:off x="7288225" y="2174500"/>
                <a:ext cx="117825" cy="104850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194" extrusionOk="0">
                    <a:moveTo>
                      <a:pt x="2354" y="0"/>
                    </a:moveTo>
                    <a:cubicBezTo>
                      <a:pt x="1744" y="0"/>
                      <a:pt x="1140" y="266"/>
                      <a:pt x="724" y="777"/>
                    </a:cubicBezTo>
                    <a:cubicBezTo>
                      <a:pt x="0" y="1677"/>
                      <a:pt x="130" y="2994"/>
                      <a:pt x="1030" y="3727"/>
                    </a:cubicBezTo>
                    <a:cubicBezTo>
                      <a:pt x="1420" y="4040"/>
                      <a:pt x="1888" y="4194"/>
                      <a:pt x="2352" y="4194"/>
                    </a:cubicBezTo>
                    <a:cubicBezTo>
                      <a:pt x="2961" y="4194"/>
                      <a:pt x="3564" y="3931"/>
                      <a:pt x="3980" y="3421"/>
                    </a:cubicBezTo>
                    <a:cubicBezTo>
                      <a:pt x="4713" y="2521"/>
                      <a:pt x="4573" y="1204"/>
                      <a:pt x="3674" y="471"/>
                    </a:cubicBezTo>
                    <a:cubicBezTo>
                      <a:pt x="3285" y="154"/>
                      <a:pt x="2818" y="0"/>
                      <a:pt x="23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19"/>
              <p:cNvSpPr/>
              <p:nvPr/>
            </p:nvSpPr>
            <p:spPr>
              <a:xfrm>
                <a:off x="7293325" y="2173275"/>
                <a:ext cx="107625" cy="107625"/>
              </a:xfrm>
              <a:custGeom>
                <a:avLst/>
                <a:gdLst/>
                <a:ahLst/>
                <a:cxnLst/>
                <a:rect l="l" t="t" r="r" b="b"/>
                <a:pathLst>
                  <a:path w="4305" h="4305" extrusionOk="0">
                    <a:moveTo>
                      <a:pt x="2152" y="112"/>
                    </a:moveTo>
                    <a:cubicBezTo>
                      <a:pt x="3275" y="112"/>
                      <a:pt x="4193" y="1030"/>
                      <a:pt x="4193" y="2153"/>
                    </a:cubicBezTo>
                    <a:cubicBezTo>
                      <a:pt x="4193" y="3275"/>
                      <a:pt x="3275" y="4193"/>
                      <a:pt x="2152" y="4193"/>
                    </a:cubicBezTo>
                    <a:cubicBezTo>
                      <a:pt x="1030" y="4193"/>
                      <a:pt x="111" y="3275"/>
                      <a:pt x="111" y="2153"/>
                    </a:cubicBezTo>
                    <a:cubicBezTo>
                      <a:pt x="111" y="1030"/>
                      <a:pt x="1030" y="112"/>
                      <a:pt x="2152" y="112"/>
                    </a:cubicBezTo>
                    <a:close/>
                    <a:moveTo>
                      <a:pt x="2152" y="0"/>
                    </a:moveTo>
                    <a:cubicBezTo>
                      <a:pt x="965" y="0"/>
                      <a:pt x="0" y="965"/>
                      <a:pt x="0" y="2153"/>
                    </a:cubicBezTo>
                    <a:cubicBezTo>
                      <a:pt x="0" y="3340"/>
                      <a:pt x="965" y="4305"/>
                      <a:pt x="2152" y="4305"/>
                    </a:cubicBezTo>
                    <a:cubicBezTo>
                      <a:pt x="3340" y="4305"/>
                      <a:pt x="4305" y="3340"/>
                      <a:pt x="4305" y="2153"/>
                    </a:cubicBezTo>
                    <a:cubicBezTo>
                      <a:pt x="4305" y="965"/>
                      <a:pt x="3340" y="0"/>
                      <a:pt x="21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9"/>
              <p:cNvSpPr/>
              <p:nvPr/>
            </p:nvSpPr>
            <p:spPr>
              <a:xfrm>
                <a:off x="7296575" y="2169100"/>
                <a:ext cx="112725" cy="104825"/>
              </a:xfrm>
              <a:custGeom>
                <a:avLst/>
                <a:gdLst/>
                <a:ahLst/>
                <a:cxnLst/>
                <a:rect l="l" t="t" r="r" b="b"/>
                <a:pathLst>
                  <a:path w="4509" h="4193" extrusionOk="0">
                    <a:moveTo>
                      <a:pt x="2260" y="1"/>
                    </a:moveTo>
                    <a:cubicBezTo>
                      <a:pt x="2148" y="1"/>
                      <a:pt x="2035" y="10"/>
                      <a:pt x="1920" y="28"/>
                    </a:cubicBezTo>
                    <a:cubicBezTo>
                      <a:pt x="779" y="214"/>
                      <a:pt x="0" y="1290"/>
                      <a:pt x="186" y="2431"/>
                    </a:cubicBezTo>
                    <a:cubicBezTo>
                      <a:pt x="353" y="3459"/>
                      <a:pt x="1242" y="4193"/>
                      <a:pt x="2251" y="4193"/>
                    </a:cubicBezTo>
                    <a:cubicBezTo>
                      <a:pt x="2362" y="4193"/>
                      <a:pt x="2475" y="4184"/>
                      <a:pt x="2588" y="4166"/>
                    </a:cubicBezTo>
                    <a:cubicBezTo>
                      <a:pt x="3739" y="3980"/>
                      <a:pt x="4509" y="2904"/>
                      <a:pt x="4323" y="1763"/>
                    </a:cubicBezTo>
                    <a:cubicBezTo>
                      <a:pt x="4156" y="728"/>
                      <a:pt x="3268" y="1"/>
                      <a:pt x="2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9"/>
              <p:cNvSpPr/>
              <p:nvPr/>
            </p:nvSpPr>
            <p:spPr>
              <a:xfrm>
                <a:off x="7299125" y="2167700"/>
                <a:ext cx="107850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4314" h="4306" extrusionOk="0">
                    <a:moveTo>
                      <a:pt x="2162" y="121"/>
                    </a:moveTo>
                    <a:cubicBezTo>
                      <a:pt x="3284" y="121"/>
                      <a:pt x="4193" y="1030"/>
                      <a:pt x="4193" y="2153"/>
                    </a:cubicBezTo>
                    <a:cubicBezTo>
                      <a:pt x="4193" y="3275"/>
                      <a:pt x="3284" y="4194"/>
                      <a:pt x="2162" y="4194"/>
                    </a:cubicBezTo>
                    <a:cubicBezTo>
                      <a:pt x="1030" y="4194"/>
                      <a:pt x="121" y="3275"/>
                      <a:pt x="121" y="2153"/>
                    </a:cubicBezTo>
                    <a:cubicBezTo>
                      <a:pt x="121" y="1030"/>
                      <a:pt x="1030" y="121"/>
                      <a:pt x="2162" y="121"/>
                    </a:cubicBezTo>
                    <a:close/>
                    <a:moveTo>
                      <a:pt x="2162" y="1"/>
                    </a:moveTo>
                    <a:cubicBezTo>
                      <a:pt x="974" y="1"/>
                      <a:pt x="0" y="965"/>
                      <a:pt x="0" y="2153"/>
                    </a:cubicBezTo>
                    <a:cubicBezTo>
                      <a:pt x="0" y="3340"/>
                      <a:pt x="974" y="4305"/>
                      <a:pt x="2162" y="4305"/>
                    </a:cubicBezTo>
                    <a:cubicBezTo>
                      <a:pt x="3349" y="4305"/>
                      <a:pt x="4314" y="3340"/>
                      <a:pt x="4314" y="2153"/>
                    </a:cubicBezTo>
                    <a:cubicBezTo>
                      <a:pt x="4314" y="965"/>
                      <a:pt x="3349" y="1"/>
                      <a:pt x="2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19"/>
              <p:cNvSpPr/>
              <p:nvPr/>
            </p:nvSpPr>
            <p:spPr>
              <a:xfrm>
                <a:off x="7335750" y="2167700"/>
                <a:ext cx="34125" cy="107650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4306" extrusionOk="0">
                    <a:moveTo>
                      <a:pt x="678" y="121"/>
                    </a:moveTo>
                    <a:cubicBezTo>
                      <a:pt x="947" y="121"/>
                      <a:pt x="1244" y="956"/>
                      <a:pt x="1244" y="2153"/>
                    </a:cubicBezTo>
                    <a:cubicBezTo>
                      <a:pt x="1244" y="3359"/>
                      <a:pt x="947" y="4194"/>
                      <a:pt x="678" y="4194"/>
                    </a:cubicBezTo>
                    <a:cubicBezTo>
                      <a:pt x="409" y="4194"/>
                      <a:pt x="112" y="3359"/>
                      <a:pt x="112" y="2153"/>
                    </a:cubicBezTo>
                    <a:cubicBezTo>
                      <a:pt x="112" y="956"/>
                      <a:pt x="409" y="121"/>
                      <a:pt x="678" y="121"/>
                    </a:cubicBezTo>
                    <a:close/>
                    <a:moveTo>
                      <a:pt x="678" y="1"/>
                    </a:moveTo>
                    <a:cubicBezTo>
                      <a:pt x="233" y="1"/>
                      <a:pt x="1" y="1114"/>
                      <a:pt x="1" y="2153"/>
                    </a:cubicBezTo>
                    <a:cubicBezTo>
                      <a:pt x="1" y="3201"/>
                      <a:pt x="233" y="4305"/>
                      <a:pt x="678" y="4305"/>
                    </a:cubicBezTo>
                    <a:cubicBezTo>
                      <a:pt x="1123" y="4305"/>
                      <a:pt x="1364" y="3201"/>
                      <a:pt x="1364" y="2153"/>
                    </a:cubicBezTo>
                    <a:cubicBezTo>
                      <a:pt x="1364" y="1114"/>
                      <a:pt x="1123" y="1"/>
                      <a:pt x="6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19"/>
              <p:cNvSpPr/>
              <p:nvPr/>
            </p:nvSpPr>
            <p:spPr>
              <a:xfrm>
                <a:off x="7303050" y="2203425"/>
                <a:ext cx="99050" cy="2800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12" extrusionOk="0">
                    <a:moveTo>
                      <a:pt x="1" y="0"/>
                    </a:moveTo>
                    <a:lnTo>
                      <a:pt x="1" y="112"/>
                    </a:lnTo>
                    <a:lnTo>
                      <a:pt x="3962" y="112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9"/>
              <p:cNvSpPr/>
              <p:nvPr/>
            </p:nvSpPr>
            <p:spPr>
              <a:xfrm>
                <a:off x="7303050" y="2238675"/>
                <a:ext cx="99050" cy="3025"/>
              </a:xfrm>
              <a:custGeom>
                <a:avLst/>
                <a:gdLst/>
                <a:ahLst/>
                <a:cxnLst/>
                <a:rect l="l" t="t" r="r" b="b"/>
                <a:pathLst>
                  <a:path w="3962" h="121" extrusionOk="0">
                    <a:moveTo>
                      <a:pt x="1" y="0"/>
                    </a:moveTo>
                    <a:lnTo>
                      <a:pt x="1" y="121"/>
                    </a:lnTo>
                    <a:lnTo>
                      <a:pt x="3962" y="121"/>
                    </a:lnTo>
                    <a:lnTo>
                      <a:pt x="3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" name="Google Shape;368;p19"/>
            <p:cNvSpPr/>
            <p:nvPr/>
          </p:nvSpPr>
          <p:spPr>
            <a:xfrm>
              <a:off x="1925692" y="2196479"/>
              <a:ext cx="62484" cy="6608"/>
            </a:xfrm>
            <a:custGeom>
              <a:avLst/>
              <a:gdLst/>
              <a:ahLst/>
              <a:cxnLst/>
              <a:rect l="l" t="t" r="r" b="b"/>
              <a:pathLst>
                <a:path w="1059" h="112" extrusionOk="0">
                  <a:moveTo>
                    <a:pt x="57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84"/>
                    <a:pt x="29" y="111"/>
                    <a:pt x="57" y="111"/>
                  </a:cubicBezTo>
                  <a:lnTo>
                    <a:pt x="1003" y="111"/>
                  </a:lnTo>
                  <a:cubicBezTo>
                    <a:pt x="1031" y="111"/>
                    <a:pt x="1058" y="93"/>
                    <a:pt x="1058" y="56"/>
                  </a:cubicBezTo>
                  <a:cubicBezTo>
                    <a:pt x="1058" y="28"/>
                    <a:pt x="1031" y="0"/>
                    <a:pt x="1003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9" name="Google Shape;369;p19"/>
            <p:cNvGrpSpPr/>
            <p:nvPr/>
          </p:nvGrpSpPr>
          <p:grpSpPr>
            <a:xfrm>
              <a:off x="3729110" y="795775"/>
              <a:ext cx="1239906" cy="584116"/>
              <a:chOff x="6947135" y="2460525"/>
              <a:chExt cx="1239906" cy="584116"/>
            </a:xfrm>
          </p:grpSpPr>
          <p:sp>
            <p:nvSpPr>
              <p:cNvPr id="370" name="Google Shape;370;p19"/>
              <p:cNvSpPr/>
              <p:nvPr/>
            </p:nvSpPr>
            <p:spPr>
              <a:xfrm>
                <a:off x="7878097" y="2638928"/>
                <a:ext cx="304483" cy="39265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1" y="1"/>
                    </a:moveTo>
                    <a:lnTo>
                      <a:pt x="1" y="492"/>
                    </a:lnTo>
                    <a:lnTo>
                      <a:pt x="3823" y="492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19"/>
              <p:cNvSpPr/>
              <p:nvPr/>
            </p:nvSpPr>
            <p:spPr>
              <a:xfrm>
                <a:off x="7872920" y="2634468"/>
                <a:ext cx="31412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4" h="604" extrusionOk="0">
                    <a:moveTo>
                      <a:pt x="3823" y="112"/>
                    </a:moveTo>
                    <a:lnTo>
                      <a:pt x="3823" y="483"/>
                    </a:lnTo>
                    <a:lnTo>
                      <a:pt x="121" y="483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"/>
                      <a:pt x="19" y="10"/>
                    </a:cubicBezTo>
                    <a:cubicBezTo>
                      <a:pt x="10" y="29"/>
                      <a:pt x="1" y="38"/>
                      <a:pt x="1" y="57"/>
                    </a:cubicBezTo>
                    <a:lnTo>
                      <a:pt x="1" y="548"/>
                    </a:lnTo>
                    <a:cubicBezTo>
                      <a:pt x="1" y="576"/>
                      <a:pt x="28" y="604"/>
                      <a:pt x="56" y="604"/>
                    </a:cubicBezTo>
                    <a:lnTo>
                      <a:pt x="3878" y="604"/>
                    </a:lnTo>
                    <a:cubicBezTo>
                      <a:pt x="3897" y="604"/>
                      <a:pt x="3915" y="595"/>
                      <a:pt x="3925" y="585"/>
                    </a:cubicBezTo>
                    <a:cubicBezTo>
                      <a:pt x="3934" y="576"/>
                      <a:pt x="3943" y="558"/>
                      <a:pt x="3943" y="548"/>
                    </a:cubicBezTo>
                    <a:lnTo>
                      <a:pt x="3943" y="57"/>
                    </a:lnTo>
                    <a:cubicBezTo>
                      <a:pt x="3943" y="19"/>
                      <a:pt x="3915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9"/>
              <p:cNvSpPr/>
              <p:nvPr/>
            </p:nvSpPr>
            <p:spPr>
              <a:xfrm>
                <a:off x="7878097" y="2725342"/>
                <a:ext cx="174423" cy="25247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7" extrusionOk="0">
                    <a:moveTo>
                      <a:pt x="1" y="1"/>
                    </a:moveTo>
                    <a:lnTo>
                      <a:pt x="1" y="316"/>
                    </a:lnTo>
                    <a:lnTo>
                      <a:pt x="2190" y="316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9"/>
              <p:cNvSpPr/>
              <p:nvPr/>
            </p:nvSpPr>
            <p:spPr>
              <a:xfrm>
                <a:off x="7872920" y="2720165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2"/>
                    </a:moveTo>
                    <a:lnTo>
                      <a:pt x="2199" y="326"/>
                    </a:lnTo>
                    <a:lnTo>
                      <a:pt x="121" y="326"/>
                    </a:lnTo>
                    <a:lnTo>
                      <a:pt x="121" y="122"/>
                    </a:lnTo>
                    <a:close/>
                    <a:moveTo>
                      <a:pt x="66" y="1"/>
                    </a:moveTo>
                    <a:cubicBezTo>
                      <a:pt x="28" y="1"/>
                      <a:pt x="1" y="29"/>
                      <a:pt x="1" y="66"/>
                    </a:cubicBezTo>
                    <a:lnTo>
                      <a:pt x="1" y="381"/>
                    </a:lnTo>
                    <a:cubicBezTo>
                      <a:pt x="1" y="400"/>
                      <a:pt x="10" y="409"/>
                      <a:pt x="19" y="418"/>
                    </a:cubicBezTo>
                    <a:cubicBezTo>
                      <a:pt x="28" y="437"/>
                      <a:pt x="47" y="437"/>
                      <a:pt x="66" y="437"/>
                    </a:cubicBezTo>
                    <a:lnTo>
                      <a:pt x="2255" y="437"/>
                    </a:lnTo>
                    <a:cubicBezTo>
                      <a:pt x="2292" y="437"/>
                      <a:pt x="2311" y="409"/>
                      <a:pt x="2311" y="381"/>
                    </a:cubicBezTo>
                    <a:lnTo>
                      <a:pt x="2311" y="66"/>
                    </a:lnTo>
                    <a:cubicBezTo>
                      <a:pt x="2311" y="47"/>
                      <a:pt x="2311" y="29"/>
                      <a:pt x="2301" y="20"/>
                    </a:cubicBezTo>
                    <a:cubicBezTo>
                      <a:pt x="2283" y="10"/>
                      <a:pt x="2273" y="1"/>
                      <a:pt x="22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19"/>
              <p:cNvSpPr/>
              <p:nvPr/>
            </p:nvSpPr>
            <p:spPr>
              <a:xfrm>
                <a:off x="7878097" y="2797818"/>
                <a:ext cx="174423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16" extrusionOk="0">
                    <a:moveTo>
                      <a:pt x="1" y="0"/>
                    </a:moveTo>
                    <a:lnTo>
                      <a:pt x="1" y="315"/>
                    </a:lnTo>
                    <a:lnTo>
                      <a:pt x="2190" y="315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19"/>
              <p:cNvSpPr/>
              <p:nvPr/>
            </p:nvSpPr>
            <p:spPr>
              <a:xfrm>
                <a:off x="7872920" y="2793358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66" y="0"/>
                    </a:moveTo>
                    <a:cubicBezTo>
                      <a:pt x="28" y="0"/>
                      <a:pt x="1" y="28"/>
                      <a:pt x="1" y="56"/>
                    </a:cubicBezTo>
                    <a:lnTo>
                      <a:pt x="1" y="371"/>
                    </a:lnTo>
                    <a:cubicBezTo>
                      <a:pt x="1" y="390"/>
                      <a:pt x="10" y="409"/>
                      <a:pt x="19" y="418"/>
                    </a:cubicBezTo>
                    <a:cubicBezTo>
                      <a:pt x="28" y="427"/>
                      <a:pt x="47" y="436"/>
                      <a:pt x="66" y="436"/>
                    </a:cubicBezTo>
                    <a:lnTo>
                      <a:pt x="2255" y="436"/>
                    </a:lnTo>
                    <a:cubicBezTo>
                      <a:pt x="2273" y="436"/>
                      <a:pt x="2283" y="427"/>
                      <a:pt x="2301" y="418"/>
                    </a:cubicBezTo>
                    <a:cubicBezTo>
                      <a:pt x="2311" y="409"/>
                      <a:pt x="2311" y="390"/>
                      <a:pt x="2311" y="371"/>
                    </a:cubicBezTo>
                    <a:lnTo>
                      <a:pt x="2311" y="56"/>
                    </a:lnTo>
                    <a:cubicBezTo>
                      <a:pt x="2311" y="28"/>
                      <a:pt x="2292" y="0"/>
                      <a:pt x="22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9"/>
              <p:cNvSpPr/>
              <p:nvPr/>
            </p:nvSpPr>
            <p:spPr>
              <a:xfrm>
                <a:off x="6985603" y="2857631"/>
                <a:ext cx="295563" cy="12791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606" extrusionOk="0">
                    <a:moveTo>
                      <a:pt x="3711" y="0"/>
                    </a:moveTo>
                    <a:lnTo>
                      <a:pt x="0" y="1605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6980426" y="2853330"/>
                <a:ext cx="305916" cy="136591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5" extrusionOk="0">
                    <a:moveTo>
                      <a:pt x="3773" y="1"/>
                    </a:moveTo>
                    <a:cubicBezTo>
                      <a:pt x="3764" y="1"/>
                      <a:pt x="3756" y="3"/>
                      <a:pt x="3748" y="8"/>
                    </a:cubicBezTo>
                    <a:lnTo>
                      <a:pt x="47" y="1604"/>
                    </a:lnTo>
                    <a:cubicBezTo>
                      <a:pt x="10" y="1613"/>
                      <a:pt x="0" y="1650"/>
                      <a:pt x="10" y="1678"/>
                    </a:cubicBezTo>
                    <a:cubicBezTo>
                      <a:pt x="19" y="1696"/>
                      <a:pt x="47" y="1715"/>
                      <a:pt x="65" y="1715"/>
                    </a:cubicBezTo>
                    <a:cubicBezTo>
                      <a:pt x="75" y="1715"/>
                      <a:pt x="84" y="1715"/>
                      <a:pt x="84" y="1706"/>
                    </a:cubicBezTo>
                    <a:lnTo>
                      <a:pt x="3795" y="110"/>
                    </a:lnTo>
                    <a:cubicBezTo>
                      <a:pt x="3822" y="101"/>
                      <a:pt x="3841" y="64"/>
                      <a:pt x="3832" y="36"/>
                    </a:cubicBezTo>
                    <a:cubicBezTo>
                      <a:pt x="3818" y="16"/>
                      <a:pt x="3795" y="1"/>
                      <a:pt x="37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6951595" y="2965470"/>
                <a:ext cx="48822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13" h="604" extrusionOk="0">
                    <a:moveTo>
                      <a:pt x="168" y="1"/>
                    </a:moveTo>
                    <a:lnTo>
                      <a:pt x="1" y="446"/>
                    </a:lnTo>
                    <a:lnTo>
                      <a:pt x="446" y="604"/>
                    </a:lnTo>
                    <a:lnTo>
                      <a:pt x="613" y="159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6947135" y="2961487"/>
                <a:ext cx="57743" cy="57265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9" extrusionOk="0">
                    <a:moveTo>
                      <a:pt x="251" y="134"/>
                    </a:moveTo>
                    <a:lnTo>
                      <a:pt x="595" y="255"/>
                    </a:lnTo>
                    <a:lnTo>
                      <a:pt x="465" y="589"/>
                    </a:lnTo>
                    <a:lnTo>
                      <a:pt x="131" y="468"/>
                    </a:lnTo>
                    <a:lnTo>
                      <a:pt x="251" y="134"/>
                    </a:lnTo>
                    <a:close/>
                    <a:moveTo>
                      <a:pt x="216" y="1"/>
                    </a:moveTo>
                    <a:cubicBezTo>
                      <a:pt x="192" y="1"/>
                      <a:pt x="175" y="11"/>
                      <a:pt x="168" y="32"/>
                    </a:cubicBezTo>
                    <a:lnTo>
                      <a:pt x="1" y="478"/>
                    </a:lnTo>
                    <a:cubicBezTo>
                      <a:pt x="1" y="496"/>
                      <a:pt x="1" y="515"/>
                      <a:pt x="10" y="524"/>
                    </a:cubicBezTo>
                    <a:cubicBezTo>
                      <a:pt x="10" y="543"/>
                      <a:pt x="29" y="552"/>
                      <a:pt x="38" y="552"/>
                    </a:cubicBezTo>
                    <a:lnTo>
                      <a:pt x="483" y="719"/>
                    </a:lnTo>
                    <a:lnTo>
                      <a:pt x="502" y="719"/>
                    </a:lnTo>
                    <a:cubicBezTo>
                      <a:pt x="530" y="719"/>
                      <a:pt x="548" y="700"/>
                      <a:pt x="558" y="682"/>
                    </a:cubicBezTo>
                    <a:lnTo>
                      <a:pt x="715" y="236"/>
                    </a:lnTo>
                    <a:cubicBezTo>
                      <a:pt x="724" y="209"/>
                      <a:pt x="715" y="171"/>
                      <a:pt x="678" y="162"/>
                    </a:cubicBezTo>
                    <a:lnTo>
                      <a:pt x="242" y="4"/>
                    </a:lnTo>
                    <a:cubicBezTo>
                      <a:pt x="233" y="2"/>
                      <a:pt x="224" y="1"/>
                      <a:pt x="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19"/>
              <p:cNvSpPr/>
              <p:nvPr/>
            </p:nvSpPr>
            <p:spPr>
              <a:xfrm>
                <a:off x="7264836" y="2488002"/>
                <a:ext cx="591922" cy="551701"/>
              </a:xfrm>
              <a:custGeom>
                <a:avLst/>
                <a:gdLst/>
                <a:ahLst/>
                <a:cxnLst/>
                <a:rect l="l" t="t" r="r" b="b"/>
                <a:pathLst>
                  <a:path w="7432" h="6927" extrusionOk="0">
                    <a:moveTo>
                      <a:pt x="3715" y="0"/>
                    </a:moveTo>
                    <a:cubicBezTo>
                      <a:pt x="2032" y="0"/>
                      <a:pt x="558" y="1228"/>
                      <a:pt x="288" y="2944"/>
                    </a:cubicBezTo>
                    <a:cubicBezTo>
                      <a:pt x="1" y="4827"/>
                      <a:pt x="1300" y="6599"/>
                      <a:pt x="3192" y="6886"/>
                    </a:cubicBezTo>
                    <a:cubicBezTo>
                      <a:pt x="3369" y="6913"/>
                      <a:pt x="3545" y="6927"/>
                      <a:pt x="3718" y="6927"/>
                    </a:cubicBezTo>
                    <a:cubicBezTo>
                      <a:pt x="5395" y="6927"/>
                      <a:pt x="6874" y="5707"/>
                      <a:pt x="7135" y="3992"/>
                    </a:cubicBezTo>
                    <a:cubicBezTo>
                      <a:pt x="7432" y="2100"/>
                      <a:pt x="6133" y="328"/>
                      <a:pt x="4240" y="40"/>
                    </a:cubicBezTo>
                    <a:cubicBezTo>
                      <a:pt x="4064" y="13"/>
                      <a:pt x="3888" y="0"/>
                      <a:pt x="3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7259659" y="2483223"/>
                <a:ext cx="589692" cy="561418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9" extrusionOk="0">
                    <a:moveTo>
                      <a:pt x="3777" y="119"/>
                    </a:moveTo>
                    <a:cubicBezTo>
                      <a:pt x="3944" y="119"/>
                      <a:pt x="4120" y="128"/>
                      <a:pt x="4296" y="156"/>
                    </a:cubicBezTo>
                    <a:cubicBezTo>
                      <a:pt x="5196" y="295"/>
                      <a:pt x="5984" y="777"/>
                      <a:pt x="6522" y="1510"/>
                    </a:cubicBezTo>
                    <a:cubicBezTo>
                      <a:pt x="7061" y="2243"/>
                      <a:pt x="7283" y="3143"/>
                      <a:pt x="7144" y="4043"/>
                    </a:cubicBezTo>
                    <a:cubicBezTo>
                      <a:pt x="7005" y="4943"/>
                      <a:pt x="6532" y="5731"/>
                      <a:pt x="5799" y="6269"/>
                    </a:cubicBezTo>
                    <a:cubicBezTo>
                      <a:pt x="5209" y="6702"/>
                      <a:pt x="4510" y="6931"/>
                      <a:pt x="3791" y="6931"/>
                    </a:cubicBezTo>
                    <a:cubicBezTo>
                      <a:pt x="3617" y="6931"/>
                      <a:pt x="3442" y="6918"/>
                      <a:pt x="3266" y="6891"/>
                    </a:cubicBezTo>
                    <a:cubicBezTo>
                      <a:pt x="1411" y="6603"/>
                      <a:pt x="131" y="4868"/>
                      <a:pt x="418" y="3013"/>
                    </a:cubicBezTo>
                    <a:cubicBezTo>
                      <a:pt x="558" y="2113"/>
                      <a:pt x="1031" y="1315"/>
                      <a:pt x="1764" y="777"/>
                    </a:cubicBezTo>
                    <a:cubicBezTo>
                      <a:pt x="2357" y="351"/>
                      <a:pt x="3053" y="119"/>
                      <a:pt x="3777" y="119"/>
                    </a:cubicBezTo>
                    <a:close/>
                    <a:moveTo>
                      <a:pt x="3765" y="1"/>
                    </a:moveTo>
                    <a:cubicBezTo>
                      <a:pt x="3026" y="1"/>
                      <a:pt x="2309" y="238"/>
                      <a:pt x="1699" y="685"/>
                    </a:cubicBezTo>
                    <a:cubicBezTo>
                      <a:pt x="938" y="1241"/>
                      <a:pt x="446" y="2058"/>
                      <a:pt x="298" y="2995"/>
                    </a:cubicBezTo>
                    <a:cubicBezTo>
                      <a:pt x="1" y="4915"/>
                      <a:pt x="1328" y="6714"/>
                      <a:pt x="3248" y="7002"/>
                    </a:cubicBezTo>
                    <a:cubicBezTo>
                      <a:pt x="3424" y="7030"/>
                      <a:pt x="3610" y="7048"/>
                      <a:pt x="3786" y="7048"/>
                    </a:cubicBezTo>
                    <a:cubicBezTo>
                      <a:pt x="4528" y="7048"/>
                      <a:pt x="5252" y="6807"/>
                      <a:pt x="5864" y="6362"/>
                    </a:cubicBezTo>
                    <a:cubicBezTo>
                      <a:pt x="6625" y="5805"/>
                      <a:pt x="7116" y="4989"/>
                      <a:pt x="7265" y="4061"/>
                    </a:cubicBezTo>
                    <a:cubicBezTo>
                      <a:pt x="7404" y="3134"/>
                      <a:pt x="7172" y="2197"/>
                      <a:pt x="6615" y="1445"/>
                    </a:cubicBezTo>
                    <a:cubicBezTo>
                      <a:pt x="6059" y="685"/>
                      <a:pt x="5242" y="184"/>
                      <a:pt x="4315" y="45"/>
                    </a:cubicBezTo>
                    <a:cubicBezTo>
                      <a:pt x="4131" y="15"/>
                      <a:pt x="3947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7219757" y="2465303"/>
                <a:ext cx="627364" cy="552019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31" extrusionOk="0">
                    <a:moveTo>
                      <a:pt x="3933" y="0"/>
                    </a:moveTo>
                    <a:cubicBezTo>
                      <a:pt x="3250" y="0"/>
                      <a:pt x="2560" y="202"/>
                      <a:pt x="1958" y="622"/>
                    </a:cubicBezTo>
                    <a:cubicBezTo>
                      <a:pt x="391" y="1717"/>
                      <a:pt x="1" y="3878"/>
                      <a:pt x="1096" y="5446"/>
                    </a:cubicBezTo>
                    <a:cubicBezTo>
                      <a:pt x="1770" y="6412"/>
                      <a:pt x="2849" y="6930"/>
                      <a:pt x="3945" y="6930"/>
                    </a:cubicBezTo>
                    <a:cubicBezTo>
                      <a:pt x="4628" y="6930"/>
                      <a:pt x="5318" y="6729"/>
                      <a:pt x="5920" y="6309"/>
                    </a:cubicBezTo>
                    <a:cubicBezTo>
                      <a:pt x="7487" y="5214"/>
                      <a:pt x="7877" y="3053"/>
                      <a:pt x="6782" y="1485"/>
                    </a:cubicBezTo>
                    <a:cubicBezTo>
                      <a:pt x="6108" y="519"/>
                      <a:pt x="5029" y="0"/>
                      <a:pt x="39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7232341" y="2460525"/>
                <a:ext cx="601479" cy="56117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7046" extrusionOk="0">
                    <a:moveTo>
                      <a:pt x="3765" y="122"/>
                    </a:moveTo>
                    <a:cubicBezTo>
                      <a:pt x="3937" y="122"/>
                      <a:pt x="4111" y="135"/>
                      <a:pt x="4287" y="163"/>
                    </a:cubicBezTo>
                    <a:cubicBezTo>
                      <a:pt x="6142" y="441"/>
                      <a:pt x="7422" y="2185"/>
                      <a:pt x="7144" y="4040"/>
                    </a:cubicBezTo>
                    <a:cubicBezTo>
                      <a:pt x="6883" y="5720"/>
                      <a:pt x="5429" y="6929"/>
                      <a:pt x="3779" y="6929"/>
                    </a:cubicBezTo>
                    <a:cubicBezTo>
                      <a:pt x="3607" y="6929"/>
                      <a:pt x="3432" y="6915"/>
                      <a:pt x="3257" y="6888"/>
                    </a:cubicBezTo>
                    <a:cubicBezTo>
                      <a:pt x="1401" y="6601"/>
                      <a:pt x="121" y="4866"/>
                      <a:pt x="409" y="3011"/>
                    </a:cubicBezTo>
                    <a:cubicBezTo>
                      <a:pt x="669" y="1331"/>
                      <a:pt x="2116" y="122"/>
                      <a:pt x="3765" y="122"/>
                    </a:cubicBezTo>
                    <a:close/>
                    <a:moveTo>
                      <a:pt x="3769" y="0"/>
                    </a:moveTo>
                    <a:cubicBezTo>
                      <a:pt x="2067" y="0"/>
                      <a:pt x="558" y="1253"/>
                      <a:pt x="298" y="2992"/>
                    </a:cubicBezTo>
                    <a:cubicBezTo>
                      <a:pt x="1" y="4912"/>
                      <a:pt x="1318" y="6712"/>
                      <a:pt x="3238" y="6999"/>
                    </a:cubicBezTo>
                    <a:cubicBezTo>
                      <a:pt x="3415" y="7027"/>
                      <a:pt x="3600" y="7046"/>
                      <a:pt x="3776" y="7046"/>
                    </a:cubicBezTo>
                    <a:cubicBezTo>
                      <a:pt x="5483" y="7046"/>
                      <a:pt x="6986" y="5794"/>
                      <a:pt x="7255" y="4059"/>
                    </a:cubicBezTo>
                    <a:cubicBezTo>
                      <a:pt x="7552" y="2139"/>
                      <a:pt x="6225" y="339"/>
                      <a:pt x="4305" y="42"/>
                    </a:cubicBezTo>
                    <a:cubicBezTo>
                      <a:pt x="4125" y="14"/>
                      <a:pt x="3946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7615828" y="2510541"/>
                <a:ext cx="134520" cy="135158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7" extrusionOk="0">
                    <a:moveTo>
                      <a:pt x="102" y="1"/>
                    </a:moveTo>
                    <a:cubicBezTo>
                      <a:pt x="67" y="1"/>
                      <a:pt x="33" y="20"/>
                      <a:pt x="19" y="54"/>
                    </a:cubicBezTo>
                    <a:cubicBezTo>
                      <a:pt x="0" y="91"/>
                      <a:pt x="19" y="147"/>
                      <a:pt x="65" y="165"/>
                    </a:cubicBezTo>
                    <a:cubicBezTo>
                      <a:pt x="705" y="462"/>
                      <a:pt x="1216" y="991"/>
                      <a:pt x="1512" y="1640"/>
                    </a:cubicBezTo>
                    <a:cubicBezTo>
                      <a:pt x="1522" y="1678"/>
                      <a:pt x="1559" y="1696"/>
                      <a:pt x="1587" y="1696"/>
                    </a:cubicBezTo>
                    <a:cubicBezTo>
                      <a:pt x="1596" y="1696"/>
                      <a:pt x="1614" y="1696"/>
                      <a:pt x="1624" y="1687"/>
                    </a:cubicBez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0"/>
                      <a:pt x="817" y="323"/>
                      <a:pt x="139" y="8"/>
                    </a:cubicBezTo>
                    <a:cubicBezTo>
                      <a:pt x="127" y="3"/>
                      <a:pt x="115" y="1"/>
                      <a:pt x="1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7397842" y="2601973"/>
                <a:ext cx="261634" cy="300102"/>
              </a:xfrm>
              <a:custGeom>
                <a:avLst/>
                <a:gdLst/>
                <a:ahLst/>
                <a:cxnLst/>
                <a:rect l="l" t="t" r="r" b="b"/>
                <a:pathLst>
                  <a:path w="3285" h="3768" extrusionOk="0">
                    <a:moveTo>
                      <a:pt x="158" y="1"/>
                    </a:moveTo>
                    <a:cubicBezTo>
                      <a:pt x="75" y="1"/>
                      <a:pt x="1" y="75"/>
                      <a:pt x="1" y="168"/>
                    </a:cubicBezTo>
                    <a:lnTo>
                      <a:pt x="1" y="3600"/>
                    </a:lnTo>
                    <a:cubicBezTo>
                      <a:pt x="1" y="3693"/>
                      <a:pt x="75" y="3767"/>
                      <a:pt x="158" y="3767"/>
                    </a:cubicBezTo>
                    <a:lnTo>
                      <a:pt x="3127" y="3767"/>
                    </a:lnTo>
                    <a:cubicBezTo>
                      <a:pt x="3220" y="3767"/>
                      <a:pt x="3285" y="3693"/>
                      <a:pt x="3285" y="3600"/>
                    </a:cubicBezTo>
                    <a:lnTo>
                      <a:pt x="3285" y="168"/>
                    </a:lnTo>
                    <a:cubicBezTo>
                      <a:pt x="3285" y="75"/>
                      <a:pt x="3220" y="1"/>
                      <a:pt x="31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7393461" y="2597592"/>
                <a:ext cx="271191" cy="308863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3878" extrusionOk="0">
                    <a:moveTo>
                      <a:pt x="3182" y="111"/>
                    </a:moveTo>
                    <a:cubicBezTo>
                      <a:pt x="3238" y="111"/>
                      <a:pt x="3284" y="158"/>
                      <a:pt x="3284" y="223"/>
                    </a:cubicBezTo>
                    <a:lnTo>
                      <a:pt x="3284" y="3655"/>
                    </a:lnTo>
                    <a:cubicBezTo>
                      <a:pt x="3284" y="3720"/>
                      <a:pt x="3238" y="3766"/>
                      <a:pt x="3182" y="3766"/>
                    </a:cubicBezTo>
                    <a:lnTo>
                      <a:pt x="213" y="3766"/>
                    </a:lnTo>
                    <a:cubicBezTo>
                      <a:pt x="158" y="3766"/>
                      <a:pt x="111" y="3720"/>
                      <a:pt x="111" y="3655"/>
                    </a:cubicBezTo>
                    <a:lnTo>
                      <a:pt x="111" y="223"/>
                    </a:lnTo>
                    <a:cubicBezTo>
                      <a:pt x="111" y="158"/>
                      <a:pt x="158" y="111"/>
                      <a:pt x="213" y="111"/>
                    </a:cubicBezTo>
                    <a:close/>
                    <a:moveTo>
                      <a:pt x="213" y="0"/>
                    </a:moveTo>
                    <a:cubicBezTo>
                      <a:pt x="93" y="0"/>
                      <a:pt x="0" y="93"/>
                      <a:pt x="0" y="223"/>
                    </a:cubicBezTo>
                    <a:lnTo>
                      <a:pt x="0" y="3655"/>
                    </a:lnTo>
                    <a:cubicBezTo>
                      <a:pt x="0" y="3776"/>
                      <a:pt x="93" y="3878"/>
                      <a:pt x="213" y="3878"/>
                    </a:cubicBezTo>
                    <a:lnTo>
                      <a:pt x="3182" y="3878"/>
                    </a:lnTo>
                    <a:cubicBezTo>
                      <a:pt x="3303" y="3878"/>
                      <a:pt x="3405" y="3776"/>
                      <a:pt x="3405" y="3655"/>
                    </a:cubicBezTo>
                    <a:lnTo>
                      <a:pt x="3405" y="223"/>
                    </a:lnTo>
                    <a:cubicBezTo>
                      <a:pt x="3405" y="93"/>
                      <a:pt x="3303" y="0"/>
                      <a:pt x="3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9"/>
              <p:cNvSpPr/>
              <p:nvPr/>
            </p:nvSpPr>
            <p:spPr>
              <a:xfrm>
                <a:off x="7448814" y="2585725"/>
                <a:ext cx="15968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2005" h="400" extrusionOk="0">
                    <a:moveTo>
                      <a:pt x="400" y="1"/>
                    </a:moveTo>
                    <a:cubicBezTo>
                      <a:pt x="177" y="1"/>
                      <a:pt x="1" y="177"/>
                      <a:pt x="1" y="400"/>
                    </a:cubicBezTo>
                    <a:lnTo>
                      <a:pt x="2005" y="400"/>
                    </a:lnTo>
                    <a:cubicBezTo>
                      <a:pt x="2005" y="177"/>
                      <a:pt x="1828" y="1"/>
                      <a:pt x="16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19"/>
              <p:cNvSpPr/>
              <p:nvPr/>
            </p:nvSpPr>
            <p:spPr>
              <a:xfrm>
                <a:off x="7443637" y="2580549"/>
                <a:ext cx="169325" cy="41495"/>
              </a:xfrm>
              <a:custGeom>
                <a:avLst/>
                <a:gdLst/>
                <a:ahLst/>
                <a:cxnLst/>
                <a:rect l="l" t="t" r="r" b="b"/>
                <a:pathLst>
                  <a:path w="2126" h="521" extrusionOk="0">
                    <a:moveTo>
                      <a:pt x="1671" y="121"/>
                    </a:moveTo>
                    <a:cubicBezTo>
                      <a:pt x="1838" y="121"/>
                      <a:pt x="1977" y="242"/>
                      <a:pt x="2005" y="409"/>
                    </a:cubicBezTo>
                    <a:lnTo>
                      <a:pt x="121" y="409"/>
                    </a:lnTo>
                    <a:cubicBezTo>
                      <a:pt x="149" y="242"/>
                      <a:pt x="288" y="121"/>
                      <a:pt x="465" y="121"/>
                    </a:cubicBezTo>
                    <a:close/>
                    <a:moveTo>
                      <a:pt x="465" y="1"/>
                    </a:moveTo>
                    <a:cubicBezTo>
                      <a:pt x="205" y="1"/>
                      <a:pt x="1" y="205"/>
                      <a:pt x="1" y="465"/>
                    </a:cubicBezTo>
                    <a:cubicBezTo>
                      <a:pt x="1" y="520"/>
                      <a:pt x="1" y="520"/>
                      <a:pt x="353" y="520"/>
                    </a:cubicBezTo>
                    <a:lnTo>
                      <a:pt x="1736" y="520"/>
                    </a:lnTo>
                    <a:cubicBezTo>
                      <a:pt x="2125" y="520"/>
                      <a:pt x="2125" y="520"/>
                      <a:pt x="2125" y="465"/>
                    </a:cubicBezTo>
                    <a:cubicBezTo>
                      <a:pt x="2125" y="205"/>
                      <a:pt x="1921" y="1"/>
                      <a:pt x="16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9"/>
              <p:cNvSpPr/>
              <p:nvPr/>
            </p:nvSpPr>
            <p:spPr>
              <a:xfrm>
                <a:off x="7500583" y="2556894"/>
                <a:ext cx="55433" cy="55513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97" extrusionOk="0">
                    <a:moveTo>
                      <a:pt x="353" y="1"/>
                    </a:moveTo>
                    <a:cubicBezTo>
                      <a:pt x="158" y="1"/>
                      <a:pt x="0" y="159"/>
                      <a:pt x="0" y="353"/>
                    </a:cubicBezTo>
                    <a:cubicBezTo>
                      <a:pt x="0" y="548"/>
                      <a:pt x="158" y="697"/>
                      <a:pt x="353" y="697"/>
                    </a:cubicBezTo>
                    <a:cubicBezTo>
                      <a:pt x="538" y="697"/>
                      <a:pt x="696" y="548"/>
                      <a:pt x="696" y="353"/>
                    </a:cubicBezTo>
                    <a:cubicBezTo>
                      <a:pt x="696" y="159"/>
                      <a:pt x="538" y="1"/>
                      <a:pt x="3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9"/>
              <p:cNvSpPr/>
              <p:nvPr/>
            </p:nvSpPr>
            <p:spPr>
              <a:xfrm>
                <a:off x="7496123" y="2552514"/>
                <a:ext cx="65070" cy="65070"/>
              </a:xfrm>
              <a:custGeom>
                <a:avLst/>
                <a:gdLst/>
                <a:ahLst/>
                <a:cxnLst/>
                <a:rect l="l" t="t" r="r" b="b"/>
                <a:pathLst>
                  <a:path w="817" h="817" extrusionOk="0">
                    <a:moveTo>
                      <a:pt x="409" y="121"/>
                    </a:moveTo>
                    <a:cubicBezTo>
                      <a:pt x="566" y="121"/>
                      <a:pt x="696" y="251"/>
                      <a:pt x="696" y="408"/>
                    </a:cubicBezTo>
                    <a:cubicBezTo>
                      <a:pt x="696" y="566"/>
                      <a:pt x="566" y="696"/>
                      <a:pt x="409" y="696"/>
                    </a:cubicBezTo>
                    <a:cubicBezTo>
                      <a:pt x="251" y="696"/>
                      <a:pt x="121" y="566"/>
                      <a:pt x="121" y="408"/>
                    </a:cubicBezTo>
                    <a:cubicBezTo>
                      <a:pt x="121" y="251"/>
                      <a:pt x="251" y="121"/>
                      <a:pt x="409" y="121"/>
                    </a:cubicBezTo>
                    <a:close/>
                    <a:moveTo>
                      <a:pt x="409" y="0"/>
                    </a:moveTo>
                    <a:cubicBezTo>
                      <a:pt x="186" y="0"/>
                      <a:pt x="0" y="186"/>
                      <a:pt x="0" y="408"/>
                    </a:cubicBezTo>
                    <a:cubicBezTo>
                      <a:pt x="0" y="631"/>
                      <a:pt x="186" y="817"/>
                      <a:pt x="409" y="817"/>
                    </a:cubicBezTo>
                    <a:cubicBezTo>
                      <a:pt x="631" y="817"/>
                      <a:pt x="817" y="631"/>
                      <a:pt x="817" y="408"/>
                    </a:cubicBezTo>
                    <a:cubicBezTo>
                      <a:pt x="817" y="186"/>
                      <a:pt x="631" y="0"/>
                      <a:pt x="4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19"/>
              <p:cNvSpPr/>
              <p:nvPr/>
            </p:nvSpPr>
            <p:spPr>
              <a:xfrm>
                <a:off x="7516830" y="2570195"/>
                <a:ext cx="22938" cy="22301"/>
              </a:xfrm>
              <a:custGeom>
                <a:avLst/>
                <a:gdLst/>
                <a:ahLst/>
                <a:cxnLst/>
                <a:rect l="l" t="t" r="r" b="b"/>
                <a:pathLst>
                  <a:path w="288" h="280" extrusionOk="0">
                    <a:moveTo>
                      <a:pt x="149" y="1"/>
                    </a:moveTo>
                    <a:cubicBezTo>
                      <a:pt x="65" y="1"/>
                      <a:pt x="0" y="56"/>
                      <a:pt x="0" y="140"/>
                    </a:cubicBezTo>
                    <a:cubicBezTo>
                      <a:pt x="0" y="214"/>
                      <a:pt x="65" y="279"/>
                      <a:pt x="149" y="279"/>
                    </a:cubicBezTo>
                    <a:cubicBezTo>
                      <a:pt x="223" y="279"/>
                      <a:pt x="288" y="214"/>
                      <a:pt x="288" y="140"/>
                    </a:cubicBezTo>
                    <a:cubicBezTo>
                      <a:pt x="288" y="66"/>
                      <a:pt x="223" y="1"/>
                      <a:pt x="1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19"/>
              <p:cNvSpPr/>
              <p:nvPr/>
            </p:nvSpPr>
            <p:spPr>
              <a:xfrm>
                <a:off x="7512370" y="2565018"/>
                <a:ext cx="31858" cy="31858"/>
              </a:xfrm>
              <a:custGeom>
                <a:avLst/>
                <a:gdLst/>
                <a:ahLst/>
                <a:cxnLst/>
                <a:rect l="l" t="t" r="r" b="b"/>
                <a:pathLst>
                  <a:path w="400" h="400" extrusionOk="0">
                    <a:moveTo>
                      <a:pt x="205" y="121"/>
                    </a:moveTo>
                    <a:cubicBezTo>
                      <a:pt x="251" y="121"/>
                      <a:pt x="288" y="159"/>
                      <a:pt x="288" y="205"/>
                    </a:cubicBezTo>
                    <a:cubicBezTo>
                      <a:pt x="288" y="251"/>
                      <a:pt x="251" y="288"/>
                      <a:pt x="205" y="288"/>
                    </a:cubicBezTo>
                    <a:cubicBezTo>
                      <a:pt x="158" y="288"/>
                      <a:pt x="121" y="251"/>
                      <a:pt x="121" y="205"/>
                    </a:cubicBezTo>
                    <a:cubicBezTo>
                      <a:pt x="121" y="159"/>
                      <a:pt x="158" y="121"/>
                      <a:pt x="205" y="121"/>
                    </a:cubicBezTo>
                    <a:close/>
                    <a:moveTo>
                      <a:pt x="205" y="1"/>
                    </a:moveTo>
                    <a:cubicBezTo>
                      <a:pt x="93" y="1"/>
                      <a:pt x="1" y="94"/>
                      <a:pt x="1" y="205"/>
                    </a:cubicBezTo>
                    <a:cubicBezTo>
                      <a:pt x="1" y="316"/>
                      <a:pt x="93" y="400"/>
                      <a:pt x="205" y="400"/>
                    </a:cubicBezTo>
                    <a:cubicBezTo>
                      <a:pt x="316" y="400"/>
                      <a:pt x="399" y="316"/>
                      <a:pt x="399" y="205"/>
                    </a:cubicBezTo>
                    <a:cubicBezTo>
                      <a:pt x="399" y="94"/>
                      <a:pt x="316" y="1"/>
                      <a:pt x="2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19"/>
              <p:cNvSpPr/>
              <p:nvPr/>
            </p:nvSpPr>
            <p:spPr>
              <a:xfrm>
                <a:off x="7442204" y="26766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19"/>
              <p:cNvSpPr/>
              <p:nvPr/>
            </p:nvSpPr>
            <p:spPr>
              <a:xfrm>
                <a:off x="7496840" y="2655175"/>
                <a:ext cx="6809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22" extrusionOk="0">
                    <a:moveTo>
                      <a:pt x="66" y="1"/>
                    </a:moveTo>
                    <a:cubicBezTo>
                      <a:pt x="29" y="1"/>
                      <a:pt x="1" y="28"/>
                      <a:pt x="1" y="5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99" y="121"/>
                    </a:lnTo>
                    <a:cubicBezTo>
                      <a:pt x="826" y="121"/>
                      <a:pt x="854" y="93"/>
                      <a:pt x="854" y="56"/>
                    </a:cubicBezTo>
                    <a:cubicBezTo>
                      <a:pt x="854" y="28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19"/>
              <p:cNvSpPr/>
              <p:nvPr/>
            </p:nvSpPr>
            <p:spPr>
              <a:xfrm>
                <a:off x="7496840" y="2727572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4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4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19"/>
              <p:cNvSpPr/>
              <p:nvPr/>
            </p:nvSpPr>
            <p:spPr>
              <a:xfrm>
                <a:off x="7496840" y="2802199"/>
                <a:ext cx="6809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13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56"/>
                    </a:cubicBezTo>
                    <a:cubicBezTo>
                      <a:pt x="1" y="93"/>
                      <a:pt x="29" y="112"/>
                      <a:pt x="66" y="112"/>
                    </a:cubicBezTo>
                    <a:lnTo>
                      <a:pt x="799" y="112"/>
                    </a:lnTo>
                    <a:cubicBezTo>
                      <a:pt x="826" y="112"/>
                      <a:pt x="854" y="93"/>
                      <a:pt x="854" y="56"/>
                    </a:cubicBezTo>
                    <a:cubicBezTo>
                      <a:pt x="854" y="29"/>
                      <a:pt x="826" y="1"/>
                      <a:pt x="7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19"/>
              <p:cNvSpPr/>
              <p:nvPr/>
            </p:nvSpPr>
            <p:spPr>
              <a:xfrm>
                <a:off x="7442204" y="2698741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7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7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9"/>
              <p:cNvSpPr/>
              <p:nvPr/>
            </p:nvSpPr>
            <p:spPr>
              <a:xfrm>
                <a:off x="7442204" y="2753456"/>
                <a:ext cx="178086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2" extrusionOk="0"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cubicBezTo>
                      <a:pt x="0" y="93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3"/>
                      <a:pt x="2236" y="56"/>
                    </a:cubicBezTo>
                    <a:cubicBezTo>
                      <a:pt x="2236" y="28"/>
                      <a:pt x="2208" y="0"/>
                      <a:pt x="21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9"/>
              <p:cNvSpPr/>
              <p:nvPr/>
            </p:nvSpPr>
            <p:spPr>
              <a:xfrm>
                <a:off x="7442204" y="2775598"/>
                <a:ext cx="178086" cy="9000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13" extrusionOk="0">
                    <a:moveTo>
                      <a:pt x="56" y="1"/>
                    </a:moveTo>
                    <a:cubicBezTo>
                      <a:pt x="19" y="1"/>
                      <a:pt x="0" y="29"/>
                      <a:pt x="0" y="56"/>
                    </a:cubicBezTo>
                    <a:cubicBezTo>
                      <a:pt x="0" y="94"/>
                      <a:pt x="19" y="112"/>
                      <a:pt x="56" y="112"/>
                    </a:cubicBezTo>
                    <a:lnTo>
                      <a:pt x="2180" y="112"/>
                    </a:lnTo>
                    <a:cubicBezTo>
                      <a:pt x="2208" y="112"/>
                      <a:pt x="2236" y="94"/>
                      <a:pt x="2236" y="56"/>
                    </a:cubicBezTo>
                    <a:cubicBezTo>
                      <a:pt x="2236" y="29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19"/>
              <p:cNvSpPr/>
              <p:nvPr/>
            </p:nvSpPr>
            <p:spPr>
              <a:xfrm>
                <a:off x="7442204" y="2828800"/>
                <a:ext cx="178086" cy="9717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22" extrusionOk="0">
                    <a:moveTo>
                      <a:pt x="56" y="1"/>
                    </a:moveTo>
                    <a:cubicBezTo>
                      <a:pt x="19" y="1"/>
                      <a:pt x="0" y="28"/>
                      <a:pt x="0" y="56"/>
                    </a:cubicBezTo>
                    <a:cubicBezTo>
                      <a:pt x="0" y="93"/>
                      <a:pt x="19" y="121"/>
                      <a:pt x="56" y="121"/>
                    </a:cubicBezTo>
                    <a:lnTo>
                      <a:pt x="2180" y="121"/>
                    </a:lnTo>
                    <a:cubicBezTo>
                      <a:pt x="2208" y="121"/>
                      <a:pt x="2236" y="93"/>
                      <a:pt x="2236" y="56"/>
                    </a:cubicBezTo>
                    <a:cubicBezTo>
                      <a:pt x="2236" y="28"/>
                      <a:pt x="2208" y="1"/>
                      <a:pt x="21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19"/>
            <p:cNvGrpSpPr/>
            <p:nvPr/>
          </p:nvGrpSpPr>
          <p:grpSpPr>
            <a:xfrm>
              <a:off x="3657353" y="1571295"/>
              <a:ext cx="1466651" cy="1625718"/>
              <a:chOff x="6964178" y="2817557"/>
              <a:chExt cx="1466651" cy="1625718"/>
            </a:xfrm>
          </p:grpSpPr>
          <p:sp>
            <p:nvSpPr>
              <p:cNvPr id="402" name="Google Shape;402;p19"/>
              <p:cNvSpPr/>
              <p:nvPr/>
            </p:nvSpPr>
            <p:spPr>
              <a:xfrm>
                <a:off x="8050212" y="2817557"/>
                <a:ext cx="149334" cy="149334"/>
              </a:xfrm>
              <a:custGeom>
                <a:avLst/>
                <a:gdLst/>
                <a:ahLst/>
                <a:cxnLst/>
                <a:rect l="l" t="t" r="r" b="b"/>
                <a:pathLst>
                  <a:path w="1875" h="1875" extrusionOk="0">
                    <a:moveTo>
                      <a:pt x="938" y="177"/>
                    </a:moveTo>
                    <a:lnTo>
                      <a:pt x="1198" y="650"/>
                    </a:lnTo>
                    <a:cubicBezTo>
                      <a:pt x="1207" y="659"/>
                      <a:pt x="1216" y="668"/>
                      <a:pt x="1225" y="678"/>
                    </a:cubicBezTo>
                    <a:lnTo>
                      <a:pt x="1699" y="937"/>
                    </a:lnTo>
                    <a:lnTo>
                      <a:pt x="1225" y="1197"/>
                    </a:lnTo>
                    <a:cubicBezTo>
                      <a:pt x="1216" y="1197"/>
                      <a:pt x="1207" y="1206"/>
                      <a:pt x="1198" y="1216"/>
                    </a:cubicBezTo>
                    <a:lnTo>
                      <a:pt x="938" y="1689"/>
                    </a:lnTo>
                    <a:lnTo>
                      <a:pt x="678" y="1216"/>
                    </a:lnTo>
                    <a:cubicBezTo>
                      <a:pt x="678" y="1206"/>
                      <a:pt x="669" y="1197"/>
                      <a:pt x="660" y="1197"/>
                    </a:cubicBezTo>
                    <a:lnTo>
                      <a:pt x="186" y="928"/>
                    </a:lnTo>
                    <a:lnTo>
                      <a:pt x="660" y="678"/>
                    </a:lnTo>
                    <a:cubicBezTo>
                      <a:pt x="669" y="668"/>
                      <a:pt x="678" y="659"/>
                      <a:pt x="678" y="650"/>
                    </a:cubicBezTo>
                    <a:lnTo>
                      <a:pt x="938" y="177"/>
                    </a:lnTo>
                    <a:close/>
                    <a:moveTo>
                      <a:pt x="938" y="0"/>
                    </a:moveTo>
                    <a:cubicBezTo>
                      <a:pt x="919" y="0"/>
                      <a:pt x="901" y="10"/>
                      <a:pt x="891" y="28"/>
                    </a:cubicBezTo>
                    <a:lnTo>
                      <a:pt x="585" y="585"/>
                    </a:lnTo>
                    <a:lnTo>
                      <a:pt x="29" y="882"/>
                    </a:lnTo>
                    <a:cubicBezTo>
                      <a:pt x="10" y="891"/>
                      <a:pt x="1" y="910"/>
                      <a:pt x="1" y="928"/>
                    </a:cubicBezTo>
                    <a:cubicBezTo>
                      <a:pt x="1" y="956"/>
                      <a:pt x="10" y="974"/>
                      <a:pt x="29" y="984"/>
                    </a:cubicBezTo>
                    <a:lnTo>
                      <a:pt x="585" y="1290"/>
                    </a:lnTo>
                    <a:lnTo>
                      <a:pt x="882" y="1837"/>
                    </a:lnTo>
                    <a:cubicBezTo>
                      <a:pt x="901" y="1856"/>
                      <a:pt x="919" y="1874"/>
                      <a:pt x="938" y="1874"/>
                    </a:cubicBezTo>
                    <a:cubicBezTo>
                      <a:pt x="956" y="1874"/>
                      <a:pt x="975" y="1856"/>
                      <a:pt x="984" y="1837"/>
                    </a:cubicBezTo>
                    <a:lnTo>
                      <a:pt x="1290" y="1290"/>
                    </a:lnTo>
                    <a:lnTo>
                      <a:pt x="1847" y="984"/>
                    </a:lnTo>
                    <a:cubicBezTo>
                      <a:pt x="1866" y="974"/>
                      <a:pt x="1875" y="956"/>
                      <a:pt x="1875" y="937"/>
                    </a:cubicBezTo>
                    <a:cubicBezTo>
                      <a:pt x="1875" y="919"/>
                      <a:pt x="1866" y="900"/>
                      <a:pt x="1847" y="882"/>
                    </a:cubicBezTo>
                    <a:lnTo>
                      <a:pt x="1290" y="585"/>
                    </a:lnTo>
                    <a:lnTo>
                      <a:pt x="994" y="28"/>
                    </a:lnTo>
                    <a:cubicBezTo>
                      <a:pt x="984" y="10"/>
                      <a:pt x="966" y="0"/>
                      <a:pt x="9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19"/>
              <p:cNvSpPr/>
              <p:nvPr/>
            </p:nvSpPr>
            <p:spPr>
              <a:xfrm>
                <a:off x="8311760" y="3539546"/>
                <a:ext cx="9000" cy="60689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62" extrusionOk="0">
                    <a:moveTo>
                      <a:pt x="57" y="1"/>
                    </a:moveTo>
                    <a:cubicBezTo>
                      <a:pt x="20" y="1"/>
                      <a:pt x="1" y="29"/>
                      <a:pt x="1" y="56"/>
                    </a:cubicBezTo>
                    <a:lnTo>
                      <a:pt x="1" y="706"/>
                    </a:lnTo>
                    <a:cubicBezTo>
                      <a:pt x="1" y="734"/>
                      <a:pt x="20" y="761"/>
                      <a:pt x="57" y="761"/>
                    </a:cubicBezTo>
                    <a:cubicBezTo>
                      <a:pt x="84" y="761"/>
                      <a:pt x="112" y="734"/>
                      <a:pt x="112" y="706"/>
                    </a:cubicBezTo>
                    <a:lnTo>
                      <a:pt x="112" y="56"/>
                    </a:lnTo>
                    <a:cubicBezTo>
                      <a:pt x="112" y="29"/>
                      <a:pt x="84" y="1"/>
                      <a:pt x="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19"/>
              <p:cNvSpPr/>
              <p:nvPr/>
            </p:nvSpPr>
            <p:spPr>
              <a:xfrm>
                <a:off x="8311760" y="3671118"/>
                <a:ext cx="9000" cy="598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752" extrusionOk="0">
                    <a:moveTo>
                      <a:pt x="57" y="0"/>
                    </a:moveTo>
                    <a:cubicBezTo>
                      <a:pt x="20" y="0"/>
                      <a:pt x="1" y="28"/>
                      <a:pt x="1" y="56"/>
                    </a:cubicBezTo>
                    <a:lnTo>
                      <a:pt x="1" y="696"/>
                    </a:lnTo>
                    <a:cubicBezTo>
                      <a:pt x="1" y="733"/>
                      <a:pt x="20" y="751"/>
                      <a:pt x="57" y="751"/>
                    </a:cubicBezTo>
                    <a:cubicBezTo>
                      <a:pt x="84" y="751"/>
                      <a:pt x="112" y="733"/>
                      <a:pt x="112" y="696"/>
                    </a:cubicBezTo>
                    <a:lnTo>
                      <a:pt x="112" y="56"/>
                    </a:lnTo>
                    <a:cubicBezTo>
                      <a:pt x="112" y="28"/>
                      <a:pt x="84" y="0"/>
                      <a:pt x="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9"/>
              <p:cNvSpPr/>
              <p:nvPr/>
            </p:nvSpPr>
            <p:spPr>
              <a:xfrm>
                <a:off x="8351662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57" y="0"/>
                    </a:moveTo>
                    <a:cubicBezTo>
                      <a:pt x="29" y="0"/>
                      <a:pt x="1" y="19"/>
                      <a:pt x="1" y="56"/>
                    </a:cubicBezTo>
                    <a:cubicBezTo>
                      <a:pt x="1" y="84"/>
                      <a:pt x="29" y="111"/>
                      <a:pt x="57" y="111"/>
                    </a:cubicBezTo>
                    <a:lnTo>
                      <a:pt x="697" y="111"/>
                    </a:lnTo>
                    <a:cubicBezTo>
                      <a:pt x="734" y="111"/>
                      <a:pt x="762" y="84"/>
                      <a:pt x="762" y="56"/>
                    </a:cubicBezTo>
                    <a:cubicBezTo>
                      <a:pt x="762" y="19"/>
                      <a:pt x="734" y="0"/>
                      <a:pt x="6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9"/>
              <p:cNvSpPr/>
              <p:nvPr/>
            </p:nvSpPr>
            <p:spPr>
              <a:xfrm>
                <a:off x="8220169" y="3631217"/>
                <a:ext cx="60689" cy="8920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12" extrusionOk="0">
                    <a:moveTo>
                      <a:pt x="66" y="0"/>
                    </a:moveTo>
                    <a:cubicBezTo>
                      <a:pt x="28" y="0"/>
                      <a:pt x="1" y="19"/>
                      <a:pt x="1" y="56"/>
                    </a:cubicBezTo>
                    <a:cubicBezTo>
                      <a:pt x="1" y="84"/>
                      <a:pt x="28" y="111"/>
                      <a:pt x="66" y="111"/>
                    </a:cubicBezTo>
                    <a:lnTo>
                      <a:pt x="706" y="111"/>
                    </a:lnTo>
                    <a:cubicBezTo>
                      <a:pt x="734" y="111"/>
                      <a:pt x="761" y="84"/>
                      <a:pt x="761" y="56"/>
                    </a:cubicBezTo>
                    <a:cubicBezTo>
                      <a:pt x="761" y="19"/>
                      <a:pt x="734" y="0"/>
                      <a:pt x="7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9"/>
              <p:cNvSpPr/>
              <p:nvPr/>
            </p:nvSpPr>
            <p:spPr>
              <a:xfrm>
                <a:off x="8251948" y="3663711"/>
                <a:ext cx="3631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19"/>
              <p:cNvSpPr/>
              <p:nvPr/>
            </p:nvSpPr>
            <p:spPr>
              <a:xfrm>
                <a:off x="8246771" y="3659092"/>
                <a:ext cx="4667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69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0"/>
                    </a:cubicBezTo>
                    <a:cubicBezTo>
                      <a:pt x="38" y="568"/>
                      <a:pt x="47" y="568"/>
                      <a:pt x="66" y="568"/>
                    </a:cubicBezTo>
                    <a:cubicBezTo>
                      <a:pt x="75" y="568"/>
                      <a:pt x="93" y="568"/>
                      <a:pt x="103" y="550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19"/>
              <p:cNvSpPr/>
              <p:nvPr/>
            </p:nvSpPr>
            <p:spPr>
              <a:xfrm>
                <a:off x="8344335" y="3571324"/>
                <a:ext cx="3623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46" extrusionOk="0">
                    <a:moveTo>
                      <a:pt x="0" y="446"/>
                    </a:moveTo>
                    <a:lnTo>
                      <a:pt x="455" y="1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19"/>
              <p:cNvSpPr/>
              <p:nvPr/>
            </p:nvSpPr>
            <p:spPr>
              <a:xfrm>
                <a:off x="8339158" y="3566545"/>
                <a:ext cx="4659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1" extrusionOk="0">
                    <a:moveTo>
                      <a:pt x="521" y="0"/>
                    </a:moveTo>
                    <a:cubicBezTo>
                      <a:pt x="506" y="0"/>
                      <a:pt x="492" y="5"/>
                      <a:pt x="483" y="14"/>
                    </a:cubicBezTo>
                    <a:lnTo>
                      <a:pt x="28" y="469"/>
                    </a:lnTo>
                    <a:cubicBezTo>
                      <a:pt x="0" y="487"/>
                      <a:pt x="0" y="525"/>
                      <a:pt x="28" y="552"/>
                    </a:cubicBezTo>
                    <a:cubicBezTo>
                      <a:pt x="37" y="562"/>
                      <a:pt x="56" y="571"/>
                      <a:pt x="65" y="571"/>
                    </a:cubicBezTo>
                    <a:cubicBezTo>
                      <a:pt x="84" y="571"/>
                      <a:pt x="93" y="562"/>
                      <a:pt x="112" y="552"/>
                    </a:cubicBezTo>
                    <a:lnTo>
                      <a:pt x="566" y="98"/>
                    </a:lnTo>
                    <a:cubicBezTo>
                      <a:pt x="585" y="70"/>
                      <a:pt x="585" y="42"/>
                      <a:pt x="566" y="14"/>
                    </a:cubicBezTo>
                    <a:cubicBezTo>
                      <a:pt x="552" y="5"/>
                      <a:pt x="536" y="0"/>
                      <a:pt x="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19"/>
              <p:cNvSpPr/>
              <p:nvPr/>
            </p:nvSpPr>
            <p:spPr>
              <a:xfrm>
                <a:off x="8251948" y="3571324"/>
                <a:ext cx="36318" cy="35522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46" extrusionOk="0">
                    <a:moveTo>
                      <a:pt x="1" y="1"/>
                    </a:moveTo>
                    <a:lnTo>
                      <a:pt x="455" y="446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19"/>
              <p:cNvSpPr/>
              <p:nvPr/>
            </p:nvSpPr>
            <p:spPr>
              <a:xfrm>
                <a:off x="8246771" y="3566545"/>
                <a:ext cx="46672" cy="45477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1" extrusionOk="0">
                    <a:moveTo>
                      <a:pt x="64" y="0"/>
                    </a:moveTo>
                    <a:cubicBezTo>
                      <a:pt x="49" y="0"/>
                      <a:pt x="33" y="5"/>
                      <a:pt x="19" y="14"/>
                    </a:cubicBezTo>
                    <a:cubicBezTo>
                      <a:pt x="1" y="42"/>
                      <a:pt x="1" y="70"/>
                      <a:pt x="19" y="98"/>
                    </a:cubicBezTo>
                    <a:lnTo>
                      <a:pt x="474" y="552"/>
                    </a:lnTo>
                    <a:cubicBezTo>
                      <a:pt x="483" y="562"/>
                      <a:pt x="502" y="571"/>
                      <a:pt x="520" y="571"/>
                    </a:cubicBezTo>
                    <a:cubicBezTo>
                      <a:pt x="529" y="571"/>
                      <a:pt x="548" y="562"/>
                      <a:pt x="557" y="552"/>
                    </a:cubicBezTo>
                    <a:cubicBezTo>
                      <a:pt x="585" y="525"/>
                      <a:pt x="585" y="487"/>
                      <a:pt x="557" y="469"/>
                    </a:cubicBezTo>
                    <a:lnTo>
                      <a:pt x="103" y="14"/>
                    </a:lnTo>
                    <a:cubicBezTo>
                      <a:pt x="93" y="5"/>
                      <a:pt x="79" y="0"/>
                      <a:pt x="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19"/>
              <p:cNvSpPr/>
              <p:nvPr/>
            </p:nvSpPr>
            <p:spPr>
              <a:xfrm>
                <a:off x="8344335" y="3663711"/>
                <a:ext cx="36238" cy="36238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19"/>
              <p:cNvSpPr/>
              <p:nvPr/>
            </p:nvSpPr>
            <p:spPr>
              <a:xfrm>
                <a:off x="8339158" y="3659092"/>
                <a:ext cx="46592" cy="4531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69" extrusionOk="0">
                    <a:moveTo>
                      <a:pt x="66" y="0"/>
                    </a:moveTo>
                    <a:cubicBezTo>
                      <a:pt x="51" y="0"/>
                      <a:pt x="37" y="7"/>
                      <a:pt x="28" y="21"/>
                    </a:cubicBezTo>
                    <a:cubicBezTo>
                      <a:pt x="0" y="40"/>
                      <a:pt x="0" y="77"/>
                      <a:pt x="28" y="105"/>
                    </a:cubicBezTo>
                    <a:lnTo>
                      <a:pt x="483" y="550"/>
                    </a:lnTo>
                    <a:cubicBezTo>
                      <a:pt x="492" y="568"/>
                      <a:pt x="510" y="568"/>
                      <a:pt x="520" y="568"/>
                    </a:cubicBezTo>
                    <a:cubicBezTo>
                      <a:pt x="538" y="568"/>
                      <a:pt x="548" y="568"/>
                      <a:pt x="566" y="550"/>
                    </a:cubicBezTo>
                    <a:cubicBezTo>
                      <a:pt x="585" y="531"/>
                      <a:pt x="585" y="494"/>
                      <a:pt x="566" y="476"/>
                    </a:cubicBezTo>
                    <a:lnTo>
                      <a:pt x="112" y="21"/>
                    </a:lnTo>
                    <a:cubicBezTo>
                      <a:pt x="98" y="7"/>
                      <a:pt x="81" y="0"/>
                      <a:pt x="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19"/>
              <p:cNvSpPr/>
              <p:nvPr/>
            </p:nvSpPr>
            <p:spPr>
              <a:xfrm>
                <a:off x="8376830" y="3208544"/>
                <a:ext cx="53999" cy="54796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88" extrusionOk="0">
                    <a:moveTo>
                      <a:pt x="334" y="121"/>
                    </a:moveTo>
                    <a:cubicBezTo>
                      <a:pt x="464" y="121"/>
                      <a:pt x="566" y="223"/>
                      <a:pt x="566" y="344"/>
                    </a:cubicBezTo>
                    <a:cubicBezTo>
                      <a:pt x="566" y="474"/>
                      <a:pt x="464" y="567"/>
                      <a:pt x="334" y="567"/>
                    </a:cubicBezTo>
                    <a:cubicBezTo>
                      <a:pt x="214" y="567"/>
                      <a:pt x="112" y="474"/>
                      <a:pt x="112" y="344"/>
                    </a:cubicBezTo>
                    <a:cubicBezTo>
                      <a:pt x="112" y="223"/>
                      <a:pt x="214" y="121"/>
                      <a:pt x="334" y="121"/>
                    </a:cubicBezTo>
                    <a:close/>
                    <a:moveTo>
                      <a:pt x="334" y="1"/>
                    </a:moveTo>
                    <a:cubicBezTo>
                      <a:pt x="149" y="1"/>
                      <a:pt x="0" y="159"/>
                      <a:pt x="0" y="344"/>
                    </a:cubicBezTo>
                    <a:cubicBezTo>
                      <a:pt x="0" y="530"/>
                      <a:pt x="149" y="687"/>
                      <a:pt x="334" y="687"/>
                    </a:cubicBezTo>
                    <a:cubicBezTo>
                      <a:pt x="529" y="687"/>
                      <a:pt x="678" y="530"/>
                      <a:pt x="678" y="344"/>
                    </a:cubicBezTo>
                    <a:cubicBezTo>
                      <a:pt x="678" y="159"/>
                      <a:pt x="529" y="1"/>
                      <a:pt x="3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19"/>
              <p:cNvSpPr/>
              <p:nvPr/>
            </p:nvSpPr>
            <p:spPr>
              <a:xfrm>
                <a:off x="7681743" y="3168650"/>
                <a:ext cx="135237" cy="1648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070" extrusionOk="0">
                    <a:moveTo>
                      <a:pt x="1642" y="1"/>
                    </a:moveTo>
                    <a:cubicBezTo>
                      <a:pt x="659" y="168"/>
                      <a:pt x="0" y="1095"/>
                      <a:pt x="167" y="2069"/>
                    </a:cubicBezTo>
                    <a:lnTo>
                      <a:pt x="167" y="2069"/>
                    </a:lnTo>
                    <a:lnTo>
                      <a:pt x="510" y="2014"/>
                    </a:lnTo>
                    <a:cubicBezTo>
                      <a:pt x="501" y="1930"/>
                      <a:pt x="492" y="1847"/>
                      <a:pt x="492" y="1772"/>
                    </a:cubicBezTo>
                    <a:cubicBezTo>
                      <a:pt x="492" y="1049"/>
                      <a:pt x="1011" y="455"/>
                      <a:pt x="1698" y="335"/>
                    </a:cubicBezTo>
                    <a:lnTo>
                      <a:pt x="164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19"/>
              <p:cNvSpPr/>
              <p:nvPr/>
            </p:nvSpPr>
            <p:spPr>
              <a:xfrm>
                <a:off x="7684690" y="3164031"/>
                <a:ext cx="136750" cy="173865"/>
              </a:xfrm>
              <a:custGeom>
                <a:avLst/>
                <a:gdLst/>
                <a:ahLst/>
                <a:cxnLst/>
                <a:rect l="l" t="t" r="r" b="b"/>
                <a:pathLst>
                  <a:path w="1717" h="2183" extrusionOk="0">
                    <a:moveTo>
                      <a:pt x="1559" y="114"/>
                    </a:moveTo>
                    <a:lnTo>
                      <a:pt x="1596" y="346"/>
                    </a:lnTo>
                    <a:cubicBezTo>
                      <a:pt x="900" y="495"/>
                      <a:pt x="399" y="1107"/>
                      <a:pt x="399" y="1830"/>
                    </a:cubicBezTo>
                    <a:cubicBezTo>
                      <a:pt x="399" y="1886"/>
                      <a:pt x="409" y="1951"/>
                      <a:pt x="418" y="2025"/>
                    </a:cubicBezTo>
                    <a:lnTo>
                      <a:pt x="177" y="2062"/>
                    </a:lnTo>
                    <a:cubicBezTo>
                      <a:pt x="112" y="1626"/>
                      <a:pt x="223" y="1181"/>
                      <a:pt x="483" y="819"/>
                    </a:cubicBezTo>
                    <a:cubicBezTo>
                      <a:pt x="742" y="448"/>
                      <a:pt x="1123" y="207"/>
                      <a:pt x="1559" y="114"/>
                    </a:cubicBezTo>
                    <a:close/>
                    <a:moveTo>
                      <a:pt x="1610" y="1"/>
                    </a:moveTo>
                    <a:cubicBezTo>
                      <a:pt x="1605" y="1"/>
                      <a:pt x="1601" y="1"/>
                      <a:pt x="1596" y="3"/>
                    </a:cubicBezTo>
                    <a:cubicBezTo>
                      <a:pt x="1104" y="86"/>
                      <a:pt x="678" y="355"/>
                      <a:pt x="390" y="754"/>
                    </a:cubicBezTo>
                    <a:cubicBezTo>
                      <a:pt x="112" y="1163"/>
                      <a:pt x="0" y="1645"/>
                      <a:pt x="75" y="2137"/>
                    </a:cubicBezTo>
                    <a:cubicBezTo>
                      <a:pt x="84" y="2164"/>
                      <a:pt x="102" y="2183"/>
                      <a:pt x="130" y="2183"/>
                    </a:cubicBezTo>
                    <a:cubicBezTo>
                      <a:pt x="130" y="2183"/>
                      <a:pt x="139" y="2183"/>
                      <a:pt x="139" y="2174"/>
                    </a:cubicBezTo>
                    <a:lnTo>
                      <a:pt x="483" y="2118"/>
                    </a:lnTo>
                    <a:cubicBezTo>
                      <a:pt x="511" y="2109"/>
                      <a:pt x="529" y="2090"/>
                      <a:pt x="529" y="2053"/>
                    </a:cubicBezTo>
                    <a:cubicBezTo>
                      <a:pt x="511" y="1970"/>
                      <a:pt x="511" y="1895"/>
                      <a:pt x="511" y="1821"/>
                    </a:cubicBezTo>
                    <a:cubicBezTo>
                      <a:pt x="511" y="1144"/>
                      <a:pt x="993" y="560"/>
                      <a:pt x="1670" y="439"/>
                    </a:cubicBezTo>
                    <a:cubicBezTo>
                      <a:pt x="1698" y="439"/>
                      <a:pt x="1717" y="411"/>
                      <a:pt x="1707" y="383"/>
                    </a:cubicBezTo>
                    <a:lnTo>
                      <a:pt x="1652" y="49"/>
                    </a:lnTo>
                    <a:cubicBezTo>
                      <a:pt x="1652" y="19"/>
                      <a:pt x="1632" y="1"/>
                      <a:pt x="1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19"/>
              <p:cNvSpPr/>
              <p:nvPr/>
            </p:nvSpPr>
            <p:spPr>
              <a:xfrm>
                <a:off x="7695044" y="3328974"/>
                <a:ext cx="164786" cy="12329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48" extrusionOk="0">
                    <a:moveTo>
                      <a:pt x="343" y="1"/>
                    </a:moveTo>
                    <a:lnTo>
                      <a:pt x="0" y="56"/>
                    </a:lnTo>
                    <a:cubicBezTo>
                      <a:pt x="150" y="929"/>
                      <a:pt x="909" y="1548"/>
                      <a:pt x="1766" y="1548"/>
                    </a:cubicBezTo>
                    <a:cubicBezTo>
                      <a:pt x="1866" y="1548"/>
                      <a:pt x="1967" y="1539"/>
                      <a:pt x="2069" y="1522"/>
                    </a:cubicBezTo>
                    <a:lnTo>
                      <a:pt x="2013" y="1197"/>
                    </a:lnTo>
                    <a:cubicBezTo>
                      <a:pt x="1939" y="1207"/>
                      <a:pt x="1865" y="1216"/>
                      <a:pt x="1781" y="1216"/>
                    </a:cubicBezTo>
                    <a:cubicBezTo>
                      <a:pt x="1058" y="1216"/>
                      <a:pt x="464" y="687"/>
                      <a:pt x="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19"/>
              <p:cNvSpPr/>
              <p:nvPr/>
            </p:nvSpPr>
            <p:spPr>
              <a:xfrm>
                <a:off x="7690583" y="3324594"/>
                <a:ext cx="173706" cy="132290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661" extrusionOk="0">
                    <a:moveTo>
                      <a:pt x="362" y="111"/>
                    </a:moveTo>
                    <a:cubicBezTo>
                      <a:pt x="501" y="816"/>
                      <a:pt x="1114" y="1327"/>
                      <a:pt x="1837" y="1327"/>
                    </a:cubicBezTo>
                    <a:cubicBezTo>
                      <a:pt x="1902" y="1327"/>
                      <a:pt x="1958" y="1317"/>
                      <a:pt x="2032" y="1308"/>
                    </a:cubicBezTo>
                    <a:lnTo>
                      <a:pt x="2069" y="1540"/>
                    </a:lnTo>
                    <a:cubicBezTo>
                      <a:pt x="1991" y="1550"/>
                      <a:pt x="1912" y="1555"/>
                      <a:pt x="1835" y="1555"/>
                    </a:cubicBezTo>
                    <a:cubicBezTo>
                      <a:pt x="1472" y="1555"/>
                      <a:pt x="1122" y="1448"/>
                      <a:pt x="817" y="1234"/>
                    </a:cubicBezTo>
                    <a:cubicBezTo>
                      <a:pt x="455" y="974"/>
                      <a:pt x="205" y="594"/>
                      <a:pt x="121" y="158"/>
                    </a:cubicBezTo>
                    <a:lnTo>
                      <a:pt x="362" y="111"/>
                    </a:lnTo>
                    <a:close/>
                    <a:moveTo>
                      <a:pt x="390" y="0"/>
                    </a:moveTo>
                    <a:lnTo>
                      <a:pt x="47" y="56"/>
                    </a:lnTo>
                    <a:cubicBezTo>
                      <a:pt x="38" y="65"/>
                      <a:pt x="19" y="65"/>
                      <a:pt x="10" y="84"/>
                    </a:cubicBezTo>
                    <a:cubicBezTo>
                      <a:pt x="10" y="93"/>
                      <a:pt x="1" y="102"/>
                      <a:pt x="1" y="121"/>
                    </a:cubicBezTo>
                    <a:cubicBezTo>
                      <a:pt x="84" y="603"/>
                      <a:pt x="353" y="1030"/>
                      <a:pt x="761" y="1317"/>
                    </a:cubicBezTo>
                    <a:cubicBezTo>
                      <a:pt x="1077" y="1540"/>
                      <a:pt x="1438" y="1661"/>
                      <a:pt x="1828" y="1661"/>
                    </a:cubicBezTo>
                    <a:cubicBezTo>
                      <a:pt x="1930" y="1661"/>
                      <a:pt x="2032" y="1651"/>
                      <a:pt x="2134" y="1633"/>
                    </a:cubicBezTo>
                    <a:cubicBezTo>
                      <a:pt x="2162" y="1633"/>
                      <a:pt x="2181" y="1605"/>
                      <a:pt x="2181" y="1577"/>
                    </a:cubicBezTo>
                    <a:lnTo>
                      <a:pt x="2125" y="1243"/>
                    </a:lnTo>
                    <a:cubicBezTo>
                      <a:pt x="2116" y="1215"/>
                      <a:pt x="2088" y="1197"/>
                      <a:pt x="2060" y="1197"/>
                    </a:cubicBezTo>
                    <a:cubicBezTo>
                      <a:pt x="1986" y="1215"/>
                      <a:pt x="1912" y="1215"/>
                      <a:pt x="1837" y="1215"/>
                    </a:cubicBezTo>
                    <a:cubicBezTo>
                      <a:pt x="1151" y="1215"/>
                      <a:pt x="566" y="724"/>
                      <a:pt x="455" y="46"/>
                    </a:cubicBezTo>
                    <a:cubicBezTo>
                      <a:pt x="455" y="28"/>
                      <a:pt x="446" y="19"/>
                      <a:pt x="437" y="9"/>
                    </a:cubicBezTo>
                    <a:cubicBezTo>
                      <a:pt x="418" y="0"/>
                      <a:pt x="409" y="0"/>
                      <a:pt x="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19"/>
              <p:cNvSpPr/>
              <p:nvPr/>
            </p:nvSpPr>
            <p:spPr>
              <a:xfrm>
                <a:off x="7812519" y="3166580"/>
                <a:ext cx="167016" cy="283695"/>
              </a:xfrm>
              <a:custGeom>
                <a:avLst/>
                <a:gdLst/>
                <a:ahLst/>
                <a:cxnLst/>
                <a:rect l="l" t="t" r="r" b="b"/>
                <a:pathLst>
                  <a:path w="2097" h="3562" extrusionOk="0">
                    <a:moveTo>
                      <a:pt x="303" y="1"/>
                    </a:moveTo>
                    <a:cubicBezTo>
                      <a:pt x="203" y="1"/>
                      <a:pt x="102" y="9"/>
                      <a:pt x="0" y="27"/>
                    </a:cubicBezTo>
                    <a:lnTo>
                      <a:pt x="56" y="361"/>
                    </a:lnTo>
                    <a:cubicBezTo>
                      <a:pt x="139" y="342"/>
                      <a:pt x="223" y="333"/>
                      <a:pt x="306" y="333"/>
                    </a:cubicBezTo>
                    <a:cubicBezTo>
                      <a:pt x="1113" y="333"/>
                      <a:pt x="1772" y="991"/>
                      <a:pt x="1772" y="1798"/>
                    </a:cubicBezTo>
                    <a:cubicBezTo>
                      <a:pt x="1772" y="2522"/>
                      <a:pt x="1234" y="3125"/>
                      <a:pt x="538" y="3236"/>
                    </a:cubicBezTo>
                    <a:lnTo>
                      <a:pt x="594" y="3561"/>
                    </a:lnTo>
                    <a:cubicBezTo>
                      <a:pt x="1327" y="3440"/>
                      <a:pt x="1883" y="2884"/>
                      <a:pt x="2041" y="2207"/>
                    </a:cubicBezTo>
                    <a:cubicBezTo>
                      <a:pt x="2069" y="2095"/>
                      <a:pt x="2087" y="1975"/>
                      <a:pt x="2087" y="1854"/>
                    </a:cubicBezTo>
                    <a:cubicBezTo>
                      <a:pt x="2097" y="1743"/>
                      <a:pt x="2087" y="1613"/>
                      <a:pt x="2069" y="1492"/>
                    </a:cubicBezTo>
                    <a:cubicBezTo>
                      <a:pt x="1919" y="620"/>
                      <a:pt x="1160" y="1"/>
                      <a:pt x="3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19"/>
              <p:cNvSpPr/>
              <p:nvPr/>
            </p:nvSpPr>
            <p:spPr>
              <a:xfrm>
                <a:off x="7807342" y="3162199"/>
                <a:ext cx="176653" cy="293173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3681" extrusionOk="0">
                    <a:moveTo>
                      <a:pt x="360" y="102"/>
                    </a:moveTo>
                    <a:cubicBezTo>
                      <a:pt x="1194" y="102"/>
                      <a:pt x="1934" y="709"/>
                      <a:pt x="2078" y="1557"/>
                    </a:cubicBezTo>
                    <a:cubicBezTo>
                      <a:pt x="2097" y="1677"/>
                      <a:pt x="2106" y="1789"/>
                      <a:pt x="2106" y="1909"/>
                    </a:cubicBezTo>
                    <a:cubicBezTo>
                      <a:pt x="2097" y="2020"/>
                      <a:pt x="2088" y="2141"/>
                      <a:pt x="2060" y="2252"/>
                    </a:cubicBezTo>
                    <a:cubicBezTo>
                      <a:pt x="1902" y="2920"/>
                      <a:pt x="1373" y="3421"/>
                      <a:pt x="705" y="3560"/>
                    </a:cubicBezTo>
                    <a:lnTo>
                      <a:pt x="668" y="3328"/>
                    </a:lnTo>
                    <a:cubicBezTo>
                      <a:pt x="1373" y="3189"/>
                      <a:pt x="1883" y="2577"/>
                      <a:pt x="1893" y="1853"/>
                    </a:cubicBezTo>
                    <a:cubicBezTo>
                      <a:pt x="1893" y="1019"/>
                      <a:pt x="1206" y="332"/>
                      <a:pt x="371" y="332"/>
                    </a:cubicBezTo>
                    <a:cubicBezTo>
                      <a:pt x="306" y="332"/>
                      <a:pt x="232" y="341"/>
                      <a:pt x="158" y="351"/>
                    </a:cubicBezTo>
                    <a:lnTo>
                      <a:pt x="121" y="119"/>
                    </a:lnTo>
                    <a:cubicBezTo>
                      <a:pt x="201" y="107"/>
                      <a:pt x="281" y="102"/>
                      <a:pt x="360" y="102"/>
                    </a:cubicBezTo>
                    <a:close/>
                    <a:moveTo>
                      <a:pt x="361" y="1"/>
                    </a:moveTo>
                    <a:cubicBezTo>
                      <a:pt x="260" y="1"/>
                      <a:pt x="158" y="9"/>
                      <a:pt x="56" y="26"/>
                    </a:cubicBezTo>
                    <a:lnTo>
                      <a:pt x="0" y="35"/>
                    </a:lnTo>
                    <a:lnTo>
                      <a:pt x="74" y="471"/>
                    </a:lnTo>
                    <a:lnTo>
                      <a:pt x="130" y="462"/>
                    </a:lnTo>
                    <a:cubicBezTo>
                      <a:pt x="214" y="453"/>
                      <a:pt x="297" y="443"/>
                      <a:pt x="371" y="443"/>
                    </a:cubicBezTo>
                    <a:cubicBezTo>
                      <a:pt x="1151" y="443"/>
                      <a:pt x="1781" y="1074"/>
                      <a:pt x="1781" y="1853"/>
                    </a:cubicBezTo>
                    <a:cubicBezTo>
                      <a:pt x="1781" y="2549"/>
                      <a:pt x="1280" y="3134"/>
                      <a:pt x="594" y="3236"/>
                    </a:cubicBezTo>
                    <a:lnTo>
                      <a:pt x="548" y="3245"/>
                    </a:lnTo>
                    <a:lnTo>
                      <a:pt x="622" y="3681"/>
                    </a:lnTo>
                    <a:lnTo>
                      <a:pt x="668" y="3672"/>
                    </a:lnTo>
                    <a:cubicBezTo>
                      <a:pt x="1401" y="3551"/>
                      <a:pt x="1985" y="3004"/>
                      <a:pt x="2162" y="2280"/>
                    </a:cubicBezTo>
                    <a:cubicBezTo>
                      <a:pt x="2190" y="2160"/>
                      <a:pt x="2208" y="2039"/>
                      <a:pt x="2208" y="1918"/>
                    </a:cubicBezTo>
                    <a:cubicBezTo>
                      <a:pt x="2217" y="1789"/>
                      <a:pt x="2208" y="1668"/>
                      <a:pt x="2180" y="1538"/>
                    </a:cubicBezTo>
                    <a:cubicBezTo>
                      <a:pt x="2030" y="638"/>
                      <a:pt x="1245" y="1"/>
                      <a:pt x="36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19"/>
              <p:cNvSpPr/>
              <p:nvPr/>
            </p:nvSpPr>
            <p:spPr>
              <a:xfrm>
                <a:off x="7540613" y="3210065"/>
                <a:ext cx="103538" cy="45588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5724" extrusionOk="0">
                    <a:moveTo>
                      <a:pt x="0" y="0"/>
                    </a:moveTo>
                    <a:lnTo>
                      <a:pt x="0" y="5724"/>
                    </a:lnTo>
                    <a:lnTo>
                      <a:pt x="1299" y="5724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19"/>
              <p:cNvSpPr/>
              <p:nvPr/>
            </p:nvSpPr>
            <p:spPr>
              <a:xfrm>
                <a:off x="7536153" y="3205605"/>
                <a:ext cx="112379" cy="464808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5836" extrusionOk="0">
                    <a:moveTo>
                      <a:pt x="1299" y="103"/>
                    </a:moveTo>
                    <a:lnTo>
                      <a:pt x="1299" y="5733"/>
                    </a:lnTo>
                    <a:lnTo>
                      <a:pt x="112" y="5733"/>
                    </a:lnTo>
                    <a:lnTo>
                      <a:pt x="112" y="103"/>
                    </a:lnTo>
                    <a:close/>
                    <a:moveTo>
                      <a:pt x="56" y="0"/>
                    </a:moveTo>
                    <a:cubicBezTo>
                      <a:pt x="29" y="0"/>
                      <a:pt x="1" y="28"/>
                      <a:pt x="1" y="56"/>
                    </a:cubicBezTo>
                    <a:lnTo>
                      <a:pt x="1" y="5780"/>
                    </a:lnTo>
                    <a:cubicBezTo>
                      <a:pt x="1" y="5817"/>
                      <a:pt x="29" y="5835"/>
                      <a:pt x="56" y="5835"/>
                    </a:cubicBezTo>
                    <a:lnTo>
                      <a:pt x="1355" y="5835"/>
                    </a:lnTo>
                    <a:cubicBezTo>
                      <a:pt x="1383" y="5835"/>
                      <a:pt x="1411" y="5817"/>
                      <a:pt x="1411" y="5780"/>
                    </a:cubicBezTo>
                    <a:lnTo>
                      <a:pt x="1411" y="56"/>
                    </a:lnTo>
                    <a:cubicBezTo>
                      <a:pt x="1411" y="28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19"/>
              <p:cNvSpPr/>
              <p:nvPr/>
            </p:nvSpPr>
            <p:spPr>
              <a:xfrm>
                <a:off x="7688353" y="3377000"/>
                <a:ext cx="102822" cy="288952"/>
              </a:xfrm>
              <a:custGeom>
                <a:avLst/>
                <a:gdLst/>
                <a:ahLst/>
                <a:cxnLst/>
                <a:rect l="l" t="t" r="r" b="b"/>
                <a:pathLst>
                  <a:path w="1291" h="3628" extrusionOk="0">
                    <a:moveTo>
                      <a:pt x="1" y="1"/>
                    </a:moveTo>
                    <a:lnTo>
                      <a:pt x="1" y="3628"/>
                    </a:lnTo>
                    <a:lnTo>
                      <a:pt x="1290" y="362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19"/>
              <p:cNvSpPr/>
              <p:nvPr/>
            </p:nvSpPr>
            <p:spPr>
              <a:xfrm>
                <a:off x="7683973" y="3372540"/>
                <a:ext cx="111583" cy="297872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3740" extrusionOk="0">
                    <a:moveTo>
                      <a:pt x="1299" y="103"/>
                    </a:moveTo>
                    <a:lnTo>
                      <a:pt x="1299" y="3637"/>
                    </a:lnTo>
                    <a:lnTo>
                      <a:pt x="111" y="3637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9"/>
                      <a:pt x="0" y="57"/>
                    </a:cubicBezTo>
                    <a:lnTo>
                      <a:pt x="0" y="3684"/>
                    </a:lnTo>
                    <a:cubicBezTo>
                      <a:pt x="0" y="3721"/>
                      <a:pt x="28" y="3739"/>
                      <a:pt x="56" y="3739"/>
                    </a:cubicBezTo>
                    <a:lnTo>
                      <a:pt x="1345" y="3739"/>
                    </a:lnTo>
                    <a:cubicBezTo>
                      <a:pt x="1373" y="3739"/>
                      <a:pt x="1401" y="3721"/>
                      <a:pt x="1401" y="3684"/>
                    </a:cubicBezTo>
                    <a:lnTo>
                      <a:pt x="1401" y="57"/>
                    </a:lnTo>
                    <a:cubicBezTo>
                      <a:pt x="1401" y="29"/>
                      <a:pt x="1373" y="1"/>
                      <a:pt x="13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19"/>
              <p:cNvSpPr/>
              <p:nvPr/>
            </p:nvSpPr>
            <p:spPr>
              <a:xfrm>
                <a:off x="7833943" y="3502599"/>
                <a:ext cx="103459" cy="163352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051" extrusionOk="0">
                    <a:moveTo>
                      <a:pt x="0" y="1"/>
                    </a:moveTo>
                    <a:lnTo>
                      <a:pt x="0" y="2051"/>
                    </a:lnTo>
                    <a:lnTo>
                      <a:pt x="1299" y="205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829483" y="3498935"/>
                <a:ext cx="111662" cy="17147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153" extrusionOk="0">
                    <a:moveTo>
                      <a:pt x="1299" y="102"/>
                    </a:moveTo>
                    <a:lnTo>
                      <a:pt x="1299" y="2050"/>
                    </a:lnTo>
                    <a:lnTo>
                      <a:pt x="112" y="2050"/>
                    </a:lnTo>
                    <a:lnTo>
                      <a:pt x="112" y="102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1" y="19"/>
                      <a:pt x="1" y="47"/>
                    </a:cubicBezTo>
                    <a:lnTo>
                      <a:pt x="1" y="2097"/>
                    </a:lnTo>
                    <a:cubicBezTo>
                      <a:pt x="1" y="2134"/>
                      <a:pt x="28" y="2152"/>
                      <a:pt x="56" y="2152"/>
                    </a:cubicBezTo>
                    <a:lnTo>
                      <a:pt x="1355" y="2152"/>
                    </a:lnTo>
                    <a:cubicBezTo>
                      <a:pt x="1383" y="2152"/>
                      <a:pt x="1401" y="2134"/>
                      <a:pt x="1401" y="2097"/>
                    </a:cubicBezTo>
                    <a:lnTo>
                      <a:pt x="1401" y="47"/>
                    </a:lnTo>
                    <a:cubicBezTo>
                      <a:pt x="1401" y="19"/>
                      <a:pt x="1383" y="0"/>
                      <a:pt x="13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0" y="0"/>
                    </a:moveTo>
                    <a:lnTo>
                      <a:pt x="0" y="5706"/>
                    </a:lnTo>
                    <a:lnTo>
                      <a:pt x="1401" y="5706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19"/>
              <p:cNvSpPr/>
              <p:nvPr/>
            </p:nvSpPr>
            <p:spPr>
              <a:xfrm>
                <a:off x="7531773" y="3210065"/>
                <a:ext cx="102742" cy="445534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5594" extrusionOk="0">
                    <a:moveTo>
                      <a:pt x="0" y="0"/>
                    </a:moveTo>
                    <a:lnTo>
                      <a:pt x="0" y="5594"/>
                    </a:lnTo>
                    <a:lnTo>
                      <a:pt x="1290" y="5594"/>
                    </a:lnTo>
                    <a:lnTo>
                      <a:pt x="129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19"/>
              <p:cNvSpPr/>
              <p:nvPr/>
            </p:nvSpPr>
            <p:spPr>
              <a:xfrm>
                <a:off x="7527313" y="3205605"/>
                <a:ext cx="111662" cy="45445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5706" extrusionOk="0">
                    <a:moveTo>
                      <a:pt x="1299" y="103"/>
                    </a:moveTo>
                    <a:lnTo>
                      <a:pt x="1299" y="5604"/>
                    </a:lnTo>
                    <a:lnTo>
                      <a:pt x="102" y="5604"/>
                    </a:lnTo>
                    <a:lnTo>
                      <a:pt x="102" y="103"/>
                    </a:lnTo>
                    <a:close/>
                    <a:moveTo>
                      <a:pt x="56" y="0"/>
                    </a:moveTo>
                    <a:cubicBezTo>
                      <a:pt x="19" y="0"/>
                      <a:pt x="0" y="28"/>
                      <a:pt x="0" y="56"/>
                    </a:cubicBezTo>
                    <a:lnTo>
                      <a:pt x="0" y="5650"/>
                    </a:lnTo>
                    <a:cubicBezTo>
                      <a:pt x="0" y="5687"/>
                      <a:pt x="19" y="5706"/>
                      <a:pt x="56" y="5706"/>
                    </a:cubicBezTo>
                    <a:lnTo>
                      <a:pt x="1346" y="5706"/>
                    </a:lnTo>
                    <a:cubicBezTo>
                      <a:pt x="1373" y="5706"/>
                      <a:pt x="1401" y="5687"/>
                      <a:pt x="1401" y="5650"/>
                    </a:cubicBezTo>
                    <a:lnTo>
                      <a:pt x="1401" y="56"/>
                    </a:lnTo>
                    <a:cubicBezTo>
                      <a:pt x="1401" y="28"/>
                      <a:pt x="1373" y="0"/>
                      <a:pt x="13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19"/>
              <p:cNvSpPr/>
              <p:nvPr/>
            </p:nvSpPr>
            <p:spPr>
              <a:xfrm>
                <a:off x="7369219" y="3129465"/>
                <a:ext cx="103459" cy="536489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6736" extrusionOk="0">
                    <a:moveTo>
                      <a:pt x="0" y="1"/>
                    </a:moveTo>
                    <a:lnTo>
                      <a:pt x="0" y="6736"/>
                    </a:lnTo>
                    <a:lnTo>
                      <a:pt x="1299" y="6736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19"/>
              <p:cNvSpPr/>
              <p:nvPr/>
            </p:nvSpPr>
            <p:spPr>
              <a:xfrm>
                <a:off x="7365475" y="3125802"/>
                <a:ext cx="110229" cy="543896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6829" extrusionOk="0">
                    <a:moveTo>
                      <a:pt x="1300" y="84"/>
                    </a:moveTo>
                    <a:lnTo>
                      <a:pt x="1300" y="6745"/>
                    </a:lnTo>
                    <a:lnTo>
                      <a:pt x="84" y="6745"/>
                    </a:lnTo>
                    <a:lnTo>
                      <a:pt x="84" y="84"/>
                    </a:lnTo>
                    <a:close/>
                    <a:moveTo>
                      <a:pt x="38" y="1"/>
                    </a:moveTo>
                    <a:cubicBezTo>
                      <a:pt x="19" y="1"/>
                      <a:pt x="1" y="19"/>
                      <a:pt x="1" y="47"/>
                    </a:cubicBezTo>
                    <a:lnTo>
                      <a:pt x="1" y="6782"/>
                    </a:lnTo>
                    <a:cubicBezTo>
                      <a:pt x="1" y="6810"/>
                      <a:pt x="19" y="6828"/>
                      <a:pt x="38" y="6828"/>
                    </a:cubicBezTo>
                    <a:lnTo>
                      <a:pt x="1346" y="6828"/>
                    </a:lnTo>
                    <a:cubicBezTo>
                      <a:pt x="1364" y="6828"/>
                      <a:pt x="1383" y="6810"/>
                      <a:pt x="1383" y="6782"/>
                    </a:cubicBezTo>
                    <a:lnTo>
                      <a:pt x="1383" y="47"/>
                    </a:lnTo>
                    <a:cubicBezTo>
                      <a:pt x="1383" y="19"/>
                      <a:pt x="136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19"/>
              <p:cNvSpPr/>
              <p:nvPr/>
            </p:nvSpPr>
            <p:spPr>
              <a:xfrm>
                <a:off x="7359582" y="3130979"/>
                <a:ext cx="103538" cy="524622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6587" extrusionOk="0">
                    <a:moveTo>
                      <a:pt x="1" y="1"/>
                    </a:moveTo>
                    <a:lnTo>
                      <a:pt x="1" y="6587"/>
                    </a:lnTo>
                    <a:lnTo>
                      <a:pt x="1299" y="6587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19"/>
              <p:cNvSpPr/>
              <p:nvPr/>
            </p:nvSpPr>
            <p:spPr>
              <a:xfrm>
                <a:off x="7355122" y="3126519"/>
                <a:ext cx="111662" cy="53354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6699" extrusionOk="0">
                    <a:moveTo>
                      <a:pt x="1300" y="103"/>
                    </a:moveTo>
                    <a:lnTo>
                      <a:pt x="1300" y="6597"/>
                    </a:lnTo>
                    <a:lnTo>
                      <a:pt x="112" y="6597"/>
                    </a:lnTo>
                    <a:lnTo>
                      <a:pt x="112" y="103"/>
                    </a:lnTo>
                    <a:close/>
                    <a:moveTo>
                      <a:pt x="1" y="1"/>
                    </a:moveTo>
                    <a:lnTo>
                      <a:pt x="1" y="6699"/>
                    </a:lnTo>
                    <a:lnTo>
                      <a:pt x="1402" y="6699"/>
                    </a:ln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19"/>
              <p:cNvSpPr/>
              <p:nvPr/>
            </p:nvSpPr>
            <p:spPr>
              <a:xfrm>
                <a:off x="7678796" y="3377000"/>
                <a:ext cx="102742" cy="278598"/>
              </a:xfrm>
              <a:custGeom>
                <a:avLst/>
                <a:gdLst/>
                <a:ahLst/>
                <a:cxnLst/>
                <a:rect l="l" t="t" r="r" b="b"/>
                <a:pathLst>
                  <a:path w="1290" h="3498" extrusionOk="0">
                    <a:moveTo>
                      <a:pt x="0" y="1"/>
                    </a:moveTo>
                    <a:lnTo>
                      <a:pt x="0" y="3498"/>
                    </a:lnTo>
                    <a:lnTo>
                      <a:pt x="1290" y="3498"/>
                    </a:lnTo>
                    <a:lnTo>
                      <a:pt x="12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19"/>
              <p:cNvSpPr/>
              <p:nvPr/>
            </p:nvSpPr>
            <p:spPr>
              <a:xfrm>
                <a:off x="7674336" y="3372540"/>
                <a:ext cx="111662" cy="28751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3610" extrusionOk="0">
                    <a:moveTo>
                      <a:pt x="1299" y="103"/>
                    </a:moveTo>
                    <a:lnTo>
                      <a:pt x="1299" y="3508"/>
                    </a:lnTo>
                    <a:lnTo>
                      <a:pt x="112" y="3508"/>
                    </a:lnTo>
                    <a:lnTo>
                      <a:pt x="112" y="103"/>
                    </a:lnTo>
                    <a:close/>
                    <a:moveTo>
                      <a:pt x="0" y="1"/>
                    </a:moveTo>
                    <a:lnTo>
                      <a:pt x="0" y="3610"/>
                    </a:lnTo>
                    <a:lnTo>
                      <a:pt x="1401" y="3610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19"/>
              <p:cNvSpPr/>
              <p:nvPr/>
            </p:nvSpPr>
            <p:spPr>
              <a:xfrm>
                <a:off x="7824306" y="3502599"/>
                <a:ext cx="103538" cy="152998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921" extrusionOk="0">
                    <a:moveTo>
                      <a:pt x="1" y="1"/>
                    </a:moveTo>
                    <a:lnTo>
                      <a:pt x="1" y="1921"/>
                    </a:lnTo>
                    <a:lnTo>
                      <a:pt x="1299" y="1921"/>
                    </a:lnTo>
                    <a:lnTo>
                      <a:pt x="12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19"/>
              <p:cNvSpPr/>
              <p:nvPr/>
            </p:nvSpPr>
            <p:spPr>
              <a:xfrm>
                <a:off x="7820643" y="3498935"/>
                <a:ext cx="111662" cy="161122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23" extrusionOk="0">
                    <a:moveTo>
                      <a:pt x="1290" y="102"/>
                    </a:moveTo>
                    <a:lnTo>
                      <a:pt x="1290" y="1921"/>
                    </a:lnTo>
                    <a:lnTo>
                      <a:pt x="102" y="1921"/>
                    </a:lnTo>
                    <a:lnTo>
                      <a:pt x="102" y="102"/>
                    </a:lnTo>
                    <a:close/>
                    <a:moveTo>
                      <a:pt x="0" y="0"/>
                    </a:moveTo>
                    <a:lnTo>
                      <a:pt x="0" y="2023"/>
                    </a:lnTo>
                    <a:lnTo>
                      <a:pt x="1401" y="2023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19"/>
              <p:cNvSpPr/>
              <p:nvPr/>
            </p:nvSpPr>
            <p:spPr>
              <a:xfrm>
                <a:off x="7980967" y="3600163"/>
                <a:ext cx="103538" cy="6658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836" extrusionOk="0">
                    <a:moveTo>
                      <a:pt x="0" y="0"/>
                    </a:moveTo>
                    <a:lnTo>
                      <a:pt x="0" y="835"/>
                    </a:lnTo>
                    <a:lnTo>
                      <a:pt x="1299" y="835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19"/>
              <p:cNvSpPr/>
              <p:nvPr/>
            </p:nvSpPr>
            <p:spPr>
              <a:xfrm>
                <a:off x="7976507" y="3595703"/>
                <a:ext cx="111662" cy="75424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947" extrusionOk="0">
                    <a:moveTo>
                      <a:pt x="1299" y="103"/>
                    </a:moveTo>
                    <a:lnTo>
                      <a:pt x="1299" y="845"/>
                    </a:lnTo>
                    <a:lnTo>
                      <a:pt x="112" y="845"/>
                    </a:lnTo>
                    <a:lnTo>
                      <a:pt x="112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1" y="28"/>
                      <a:pt x="1" y="56"/>
                    </a:cubicBezTo>
                    <a:lnTo>
                      <a:pt x="1" y="891"/>
                    </a:lnTo>
                    <a:cubicBezTo>
                      <a:pt x="1" y="919"/>
                      <a:pt x="28" y="947"/>
                      <a:pt x="56" y="947"/>
                    </a:cubicBezTo>
                    <a:lnTo>
                      <a:pt x="1346" y="947"/>
                    </a:lnTo>
                    <a:cubicBezTo>
                      <a:pt x="1374" y="947"/>
                      <a:pt x="1401" y="919"/>
                      <a:pt x="1401" y="891"/>
                    </a:cubicBezTo>
                    <a:lnTo>
                      <a:pt x="1401" y="56"/>
                    </a:lnTo>
                    <a:cubicBezTo>
                      <a:pt x="1401" y="28"/>
                      <a:pt x="1374" y="1"/>
                      <a:pt x="13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0" y="1"/>
                    </a:moveTo>
                    <a:lnTo>
                      <a:pt x="0" y="891"/>
                    </a:lnTo>
                    <a:lnTo>
                      <a:pt x="1401" y="891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rgbClr val="0100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19"/>
              <p:cNvSpPr/>
              <p:nvPr/>
            </p:nvSpPr>
            <p:spPr>
              <a:xfrm>
                <a:off x="7971330" y="3600163"/>
                <a:ext cx="103538" cy="621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80" extrusionOk="0">
                    <a:moveTo>
                      <a:pt x="1" y="0"/>
                    </a:moveTo>
                    <a:lnTo>
                      <a:pt x="1" y="779"/>
                    </a:lnTo>
                    <a:lnTo>
                      <a:pt x="1299" y="779"/>
                    </a:lnTo>
                    <a:lnTo>
                      <a:pt x="12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19"/>
              <p:cNvSpPr/>
              <p:nvPr/>
            </p:nvSpPr>
            <p:spPr>
              <a:xfrm>
                <a:off x="7966949" y="3595703"/>
                <a:ext cx="111583" cy="71043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892" extrusionOk="0">
                    <a:moveTo>
                      <a:pt x="1299" y="103"/>
                    </a:moveTo>
                    <a:lnTo>
                      <a:pt x="1299" y="780"/>
                    </a:lnTo>
                    <a:lnTo>
                      <a:pt x="111" y="780"/>
                    </a:lnTo>
                    <a:lnTo>
                      <a:pt x="111" y="103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835"/>
                    </a:lnTo>
                    <a:cubicBezTo>
                      <a:pt x="0" y="863"/>
                      <a:pt x="28" y="891"/>
                      <a:pt x="56" y="891"/>
                    </a:cubicBezTo>
                    <a:lnTo>
                      <a:pt x="1354" y="891"/>
                    </a:lnTo>
                    <a:cubicBezTo>
                      <a:pt x="1382" y="891"/>
                      <a:pt x="1401" y="863"/>
                      <a:pt x="1401" y="835"/>
                    </a:cubicBezTo>
                    <a:lnTo>
                      <a:pt x="1401" y="56"/>
                    </a:lnTo>
                    <a:cubicBezTo>
                      <a:pt x="1401" y="28"/>
                      <a:pt x="1382" y="1"/>
                      <a:pt x="13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19"/>
              <p:cNvSpPr/>
              <p:nvPr/>
            </p:nvSpPr>
            <p:spPr>
              <a:xfrm>
                <a:off x="7003284" y="3902326"/>
                <a:ext cx="295642" cy="127193"/>
              </a:xfrm>
              <a:custGeom>
                <a:avLst/>
                <a:gdLst/>
                <a:ahLst/>
                <a:cxnLst/>
                <a:rect l="l" t="t" r="r" b="b"/>
                <a:pathLst>
                  <a:path w="3712" h="1597" extrusionOk="0">
                    <a:moveTo>
                      <a:pt x="3712" y="1596"/>
                    </a:moveTo>
                    <a:lnTo>
                      <a:pt x="1" y="1"/>
                    </a:lnTo>
                  </a:path>
                </a:pathLst>
              </a:custGeom>
              <a:solidFill>
                <a:srgbClr val="E16F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9"/>
              <p:cNvSpPr/>
              <p:nvPr/>
            </p:nvSpPr>
            <p:spPr>
              <a:xfrm>
                <a:off x="6998107" y="3897627"/>
                <a:ext cx="305996" cy="136273"/>
              </a:xfrm>
              <a:custGeom>
                <a:avLst/>
                <a:gdLst/>
                <a:ahLst/>
                <a:cxnLst/>
                <a:rect l="l" t="t" r="r" b="b"/>
                <a:pathLst>
                  <a:path w="3842" h="1711" extrusionOk="0">
                    <a:moveTo>
                      <a:pt x="62" y="0"/>
                    </a:moveTo>
                    <a:cubicBezTo>
                      <a:pt x="40" y="0"/>
                      <a:pt x="17" y="11"/>
                      <a:pt x="10" y="32"/>
                    </a:cubicBezTo>
                    <a:cubicBezTo>
                      <a:pt x="1" y="60"/>
                      <a:pt x="10" y="97"/>
                      <a:pt x="38" y="106"/>
                    </a:cubicBezTo>
                    <a:lnTo>
                      <a:pt x="3749" y="1702"/>
                    </a:lnTo>
                    <a:cubicBezTo>
                      <a:pt x="3758" y="1711"/>
                      <a:pt x="3767" y="1711"/>
                      <a:pt x="3777" y="1711"/>
                    </a:cubicBezTo>
                    <a:cubicBezTo>
                      <a:pt x="3795" y="1711"/>
                      <a:pt x="3814" y="1702"/>
                      <a:pt x="3823" y="1674"/>
                    </a:cubicBezTo>
                    <a:cubicBezTo>
                      <a:pt x="3842" y="1646"/>
                      <a:pt x="3823" y="1609"/>
                      <a:pt x="3795" y="1600"/>
                    </a:cubicBezTo>
                    <a:lnTo>
                      <a:pt x="84" y="4"/>
                    </a:lnTo>
                    <a:cubicBezTo>
                      <a:pt x="78" y="2"/>
                      <a:pt x="70" y="0"/>
                      <a:pt x="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19"/>
              <p:cNvSpPr/>
              <p:nvPr/>
            </p:nvSpPr>
            <p:spPr>
              <a:xfrm>
                <a:off x="6969355" y="3873495"/>
                <a:ext cx="48106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445" y="1"/>
                    </a:moveTo>
                    <a:lnTo>
                      <a:pt x="0" y="168"/>
                    </a:lnTo>
                    <a:lnTo>
                      <a:pt x="158" y="604"/>
                    </a:lnTo>
                    <a:lnTo>
                      <a:pt x="603" y="446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19"/>
              <p:cNvSpPr/>
              <p:nvPr/>
            </p:nvSpPr>
            <p:spPr>
              <a:xfrm>
                <a:off x="6964178" y="3868477"/>
                <a:ext cx="58459" cy="57583"/>
              </a:xfrm>
              <a:custGeom>
                <a:avLst/>
                <a:gdLst/>
                <a:ahLst/>
                <a:cxnLst/>
                <a:rect l="l" t="t" r="r" b="b"/>
                <a:pathLst>
                  <a:path w="734" h="723" extrusionOk="0">
                    <a:moveTo>
                      <a:pt x="473" y="129"/>
                    </a:moveTo>
                    <a:lnTo>
                      <a:pt x="594" y="472"/>
                    </a:lnTo>
                    <a:lnTo>
                      <a:pt x="260" y="593"/>
                    </a:lnTo>
                    <a:lnTo>
                      <a:pt x="139" y="259"/>
                    </a:lnTo>
                    <a:lnTo>
                      <a:pt x="473" y="129"/>
                    </a:lnTo>
                    <a:close/>
                    <a:moveTo>
                      <a:pt x="517" y="1"/>
                    </a:moveTo>
                    <a:cubicBezTo>
                      <a:pt x="508" y="1"/>
                      <a:pt x="500" y="3"/>
                      <a:pt x="492" y="8"/>
                    </a:cubicBezTo>
                    <a:lnTo>
                      <a:pt x="47" y="166"/>
                    </a:lnTo>
                    <a:cubicBezTo>
                      <a:pt x="28" y="175"/>
                      <a:pt x="19" y="184"/>
                      <a:pt x="10" y="194"/>
                    </a:cubicBezTo>
                    <a:cubicBezTo>
                      <a:pt x="10" y="212"/>
                      <a:pt x="0" y="222"/>
                      <a:pt x="10" y="240"/>
                    </a:cubicBezTo>
                    <a:lnTo>
                      <a:pt x="167" y="685"/>
                    </a:lnTo>
                    <a:cubicBezTo>
                      <a:pt x="177" y="704"/>
                      <a:pt x="204" y="722"/>
                      <a:pt x="223" y="722"/>
                    </a:cubicBezTo>
                    <a:lnTo>
                      <a:pt x="241" y="722"/>
                    </a:lnTo>
                    <a:lnTo>
                      <a:pt x="687" y="555"/>
                    </a:lnTo>
                    <a:cubicBezTo>
                      <a:pt x="724" y="546"/>
                      <a:pt x="733" y="509"/>
                      <a:pt x="724" y="481"/>
                    </a:cubicBezTo>
                    <a:lnTo>
                      <a:pt x="566" y="36"/>
                    </a:lnTo>
                    <a:cubicBezTo>
                      <a:pt x="559" y="16"/>
                      <a:pt x="538" y="1"/>
                      <a:pt x="5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9"/>
              <p:cNvSpPr/>
              <p:nvPr/>
            </p:nvSpPr>
            <p:spPr>
              <a:xfrm>
                <a:off x="7282596" y="3887114"/>
                <a:ext cx="591125" cy="551940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30" extrusionOk="0">
                    <a:moveTo>
                      <a:pt x="3722" y="1"/>
                    </a:moveTo>
                    <a:cubicBezTo>
                      <a:pt x="3544" y="1"/>
                      <a:pt x="3364" y="15"/>
                      <a:pt x="3182" y="43"/>
                    </a:cubicBezTo>
                    <a:cubicBezTo>
                      <a:pt x="1299" y="331"/>
                      <a:pt x="1" y="2093"/>
                      <a:pt x="288" y="3986"/>
                    </a:cubicBezTo>
                    <a:cubicBezTo>
                      <a:pt x="549" y="5702"/>
                      <a:pt x="2030" y="6929"/>
                      <a:pt x="3714" y="6929"/>
                    </a:cubicBezTo>
                    <a:cubicBezTo>
                      <a:pt x="3888" y="6929"/>
                      <a:pt x="4063" y="6916"/>
                      <a:pt x="4240" y="6889"/>
                    </a:cubicBezTo>
                    <a:cubicBezTo>
                      <a:pt x="6123" y="6593"/>
                      <a:pt x="7422" y="4830"/>
                      <a:pt x="7134" y="2938"/>
                    </a:cubicBezTo>
                    <a:cubicBezTo>
                      <a:pt x="6874" y="1227"/>
                      <a:pt x="5401" y="1"/>
                      <a:pt x="37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19"/>
              <p:cNvSpPr/>
              <p:nvPr/>
            </p:nvSpPr>
            <p:spPr>
              <a:xfrm>
                <a:off x="7277420" y="3882176"/>
                <a:ext cx="589692" cy="561099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5" extrusionOk="0">
                    <a:moveTo>
                      <a:pt x="3776" y="114"/>
                    </a:moveTo>
                    <a:cubicBezTo>
                      <a:pt x="5427" y="114"/>
                      <a:pt x="6884" y="1330"/>
                      <a:pt x="7144" y="3009"/>
                    </a:cubicBezTo>
                    <a:cubicBezTo>
                      <a:pt x="7283" y="3909"/>
                      <a:pt x="7060" y="4808"/>
                      <a:pt x="6522" y="5541"/>
                    </a:cubicBezTo>
                    <a:cubicBezTo>
                      <a:pt x="5984" y="6274"/>
                      <a:pt x="5196" y="6757"/>
                      <a:pt x="4296" y="6886"/>
                    </a:cubicBezTo>
                    <a:cubicBezTo>
                      <a:pt x="4119" y="6914"/>
                      <a:pt x="3952" y="6933"/>
                      <a:pt x="3776" y="6933"/>
                    </a:cubicBezTo>
                    <a:cubicBezTo>
                      <a:pt x="2125" y="6933"/>
                      <a:pt x="669" y="5718"/>
                      <a:pt x="409" y="4038"/>
                    </a:cubicBezTo>
                    <a:cubicBezTo>
                      <a:pt x="130" y="2183"/>
                      <a:pt x="1401" y="439"/>
                      <a:pt x="3266" y="161"/>
                    </a:cubicBezTo>
                    <a:cubicBezTo>
                      <a:pt x="3433" y="133"/>
                      <a:pt x="3609" y="114"/>
                      <a:pt x="3776" y="114"/>
                    </a:cubicBezTo>
                    <a:close/>
                    <a:moveTo>
                      <a:pt x="3765" y="1"/>
                    </a:moveTo>
                    <a:cubicBezTo>
                      <a:pt x="3591" y="1"/>
                      <a:pt x="3415" y="14"/>
                      <a:pt x="3238" y="40"/>
                    </a:cubicBezTo>
                    <a:cubicBezTo>
                      <a:pt x="1327" y="337"/>
                      <a:pt x="1" y="2137"/>
                      <a:pt x="297" y="4057"/>
                    </a:cubicBezTo>
                    <a:cubicBezTo>
                      <a:pt x="566" y="5801"/>
                      <a:pt x="2069" y="7044"/>
                      <a:pt x="3776" y="7044"/>
                    </a:cubicBezTo>
                    <a:cubicBezTo>
                      <a:pt x="3952" y="7044"/>
                      <a:pt x="4129" y="7035"/>
                      <a:pt x="4314" y="7007"/>
                    </a:cubicBezTo>
                    <a:cubicBezTo>
                      <a:pt x="5242" y="6868"/>
                      <a:pt x="6058" y="6367"/>
                      <a:pt x="6615" y="5606"/>
                    </a:cubicBezTo>
                    <a:cubicBezTo>
                      <a:pt x="7171" y="4855"/>
                      <a:pt x="7403" y="3918"/>
                      <a:pt x="7255" y="2990"/>
                    </a:cubicBezTo>
                    <a:cubicBezTo>
                      <a:pt x="6985" y="1247"/>
                      <a:pt x="5478" y="1"/>
                      <a:pt x="37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19"/>
              <p:cNvSpPr/>
              <p:nvPr/>
            </p:nvSpPr>
            <p:spPr>
              <a:xfrm>
                <a:off x="7236801" y="3869592"/>
                <a:ext cx="627364" cy="551781"/>
              </a:xfrm>
              <a:custGeom>
                <a:avLst/>
                <a:gdLst/>
                <a:ahLst/>
                <a:cxnLst/>
                <a:rect l="l" t="t" r="r" b="b"/>
                <a:pathLst>
                  <a:path w="7877" h="6928" extrusionOk="0">
                    <a:moveTo>
                      <a:pt x="3939" y="1"/>
                    </a:moveTo>
                    <a:cubicBezTo>
                      <a:pt x="2845" y="1"/>
                      <a:pt x="1768" y="518"/>
                      <a:pt x="1095" y="1488"/>
                    </a:cubicBezTo>
                    <a:cubicBezTo>
                      <a:pt x="0" y="3055"/>
                      <a:pt x="390" y="5208"/>
                      <a:pt x="1958" y="6302"/>
                    </a:cubicBezTo>
                    <a:cubicBezTo>
                      <a:pt x="2562" y="6724"/>
                      <a:pt x="3255" y="6927"/>
                      <a:pt x="3941" y="6927"/>
                    </a:cubicBezTo>
                    <a:cubicBezTo>
                      <a:pt x="5034" y="6927"/>
                      <a:pt x="6109" y="6412"/>
                      <a:pt x="6782" y="5449"/>
                    </a:cubicBezTo>
                    <a:cubicBezTo>
                      <a:pt x="7876" y="3881"/>
                      <a:pt x="7487" y="1720"/>
                      <a:pt x="5919" y="625"/>
                    </a:cubicBezTo>
                    <a:cubicBezTo>
                      <a:pt x="5315" y="203"/>
                      <a:pt x="4624" y="1"/>
                      <a:pt x="39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9"/>
              <p:cNvSpPr/>
              <p:nvPr/>
            </p:nvSpPr>
            <p:spPr>
              <a:xfrm>
                <a:off x="7250102" y="3865769"/>
                <a:ext cx="588895" cy="561258"/>
              </a:xfrm>
              <a:custGeom>
                <a:avLst/>
                <a:gdLst/>
                <a:ahLst/>
                <a:cxnLst/>
                <a:rect l="l" t="t" r="r" b="b"/>
                <a:pathLst>
                  <a:path w="7394" h="7047" extrusionOk="0">
                    <a:moveTo>
                      <a:pt x="3778" y="113"/>
                    </a:moveTo>
                    <a:cubicBezTo>
                      <a:pt x="5427" y="113"/>
                      <a:pt x="6874" y="1322"/>
                      <a:pt x="7134" y="3001"/>
                    </a:cubicBezTo>
                    <a:cubicBezTo>
                      <a:pt x="7273" y="3901"/>
                      <a:pt x="7051" y="4801"/>
                      <a:pt x="6513" y="5534"/>
                    </a:cubicBezTo>
                    <a:cubicBezTo>
                      <a:pt x="5975" y="6267"/>
                      <a:pt x="5186" y="6749"/>
                      <a:pt x="4286" y="6888"/>
                    </a:cubicBezTo>
                    <a:cubicBezTo>
                      <a:pt x="4111" y="6916"/>
                      <a:pt x="3936" y="6929"/>
                      <a:pt x="3764" y="6929"/>
                    </a:cubicBezTo>
                    <a:cubicBezTo>
                      <a:pt x="2114" y="6929"/>
                      <a:pt x="661" y="5720"/>
                      <a:pt x="409" y="4040"/>
                    </a:cubicBezTo>
                    <a:cubicBezTo>
                      <a:pt x="121" y="2185"/>
                      <a:pt x="1401" y="441"/>
                      <a:pt x="3256" y="153"/>
                    </a:cubicBezTo>
                    <a:cubicBezTo>
                      <a:pt x="3432" y="126"/>
                      <a:pt x="3606" y="113"/>
                      <a:pt x="3778" y="113"/>
                    </a:cubicBezTo>
                    <a:close/>
                    <a:moveTo>
                      <a:pt x="3777" y="1"/>
                    </a:moveTo>
                    <a:cubicBezTo>
                      <a:pt x="3599" y="1"/>
                      <a:pt x="3419" y="14"/>
                      <a:pt x="3238" y="42"/>
                    </a:cubicBezTo>
                    <a:cubicBezTo>
                      <a:pt x="1318" y="339"/>
                      <a:pt x="0" y="2139"/>
                      <a:pt x="288" y="4059"/>
                    </a:cubicBezTo>
                    <a:cubicBezTo>
                      <a:pt x="557" y="5794"/>
                      <a:pt x="2060" y="7046"/>
                      <a:pt x="3767" y="7046"/>
                    </a:cubicBezTo>
                    <a:cubicBezTo>
                      <a:pt x="3943" y="7046"/>
                      <a:pt x="4128" y="7027"/>
                      <a:pt x="4305" y="7000"/>
                    </a:cubicBezTo>
                    <a:cubicBezTo>
                      <a:pt x="5232" y="6861"/>
                      <a:pt x="6049" y="6360"/>
                      <a:pt x="6605" y="5608"/>
                    </a:cubicBezTo>
                    <a:cubicBezTo>
                      <a:pt x="7171" y="4847"/>
                      <a:pt x="7394" y="3920"/>
                      <a:pt x="7255" y="2983"/>
                    </a:cubicBezTo>
                    <a:cubicBezTo>
                      <a:pt x="6986" y="1252"/>
                      <a:pt x="5484" y="1"/>
                      <a:pt x="3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9"/>
              <p:cNvSpPr/>
              <p:nvPr/>
            </p:nvSpPr>
            <p:spPr>
              <a:xfrm>
                <a:off x="7643863" y="3925423"/>
                <a:ext cx="134600" cy="135078"/>
              </a:xfrm>
              <a:custGeom>
                <a:avLst/>
                <a:gdLst/>
                <a:ahLst/>
                <a:cxnLst/>
                <a:rect l="l" t="t" r="r" b="b"/>
                <a:pathLst>
                  <a:path w="1690" h="1696" extrusionOk="0">
                    <a:moveTo>
                      <a:pt x="105" y="0"/>
                    </a:moveTo>
                    <a:cubicBezTo>
                      <a:pt x="71" y="0"/>
                      <a:pt x="42" y="19"/>
                      <a:pt x="29" y="54"/>
                    </a:cubicBezTo>
                    <a:cubicBezTo>
                      <a:pt x="1" y="100"/>
                      <a:pt x="19" y="147"/>
                      <a:pt x="66" y="165"/>
                    </a:cubicBezTo>
                    <a:cubicBezTo>
                      <a:pt x="715" y="471"/>
                      <a:pt x="1225" y="991"/>
                      <a:pt x="1513" y="1649"/>
                    </a:cubicBezTo>
                    <a:cubicBezTo>
                      <a:pt x="1531" y="1677"/>
                      <a:pt x="1559" y="1696"/>
                      <a:pt x="1596" y="1696"/>
                    </a:cubicBezTo>
                    <a:cubicBezTo>
                      <a:pt x="1606" y="1696"/>
                      <a:pt x="1615" y="1696"/>
                      <a:pt x="1624" y="1687"/>
                    </a:cubicBezTo>
                    <a:cubicBezTo>
                      <a:pt x="1671" y="1668"/>
                      <a:pt x="1689" y="1622"/>
                      <a:pt x="1671" y="1575"/>
                    </a:cubicBezTo>
                    <a:cubicBezTo>
                      <a:pt x="1365" y="879"/>
                      <a:pt x="826" y="332"/>
                      <a:pt x="140" y="7"/>
                    </a:cubicBezTo>
                    <a:cubicBezTo>
                      <a:pt x="128" y="3"/>
                      <a:pt x="116" y="0"/>
                      <a:pt x="10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9"/>
              <p:cNvSpPr/>
              <p:nvPr/>
            </p:nvSpPr>
            <p:spPr>
              <a:xfrm>
                <a:off x="7895061" y="4209673"/>
                <a:ext cx="304483" cy="38548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84" extrusionOk="0">
                    <a:moveTo>
                      <a:pt x="1" y="1"/>
                    </a:moveTo>
                    <a:lnTo>
                      <a:pt x="1" y="483"/>
                    </a:lnTo>
                    <a:lnTo>
                      <a:pt x="3823" y="483"/>
                    </a:lnTo>
                    <a:lnTo>
                      <a:pt x="38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9"/>
              <p:cNvSpPr/>
              <p:nvPr/>
            </p:nvSpPr>
            <p:spPr>
              <a:xfrm>
                <a:off x="7890681" y="4205293"/>
                <a:ext cx="314040" cy="48106"/>
              </a:xfrm>
              <a:custGeom>
                <a:avLst/>
                <a:gdLst/>
                <a:ahLst/>
                <a:cxnLst/>
                <a:rect l="l" t="t" r="r" b="b"/>
                <a:pathLst>
                  <a:path w="3943" h="604" extrusionOk="0">
                    <a:moveTo>
                      <a:pt x="3822" y="111"/>
                    </a:moveTo>
                    <a:lnTo>
                      <a:pt x="3822" y="482"/>
                    </a:lnTo>
                    <a:lnTo>
                      <a:pt x="121" y="482"/>
                    </a:lnTo>
                    <a:lnTo>
                      <a:pt x="121" y="111"/>
                    </a:lnTo>
                    <a:close/>
                    <a:moveTo>
                      <a:pt x="56" y="0"/>
                    </a:moveTo>
                    <a:cubicBezTo>
                      <a:pt x="28" y="0"/>
                      <a:pt x="0" y="19"/>
                      <a:pt x="0" y="56"/>
                    </a:cubicBezTo>
                    <a:lnTo>
                      <a:pt x="0" y="547"/>
                    </a:lnTo>
                    <a:cubicBezTo>
                      <a:pt x="0" y="557"/>
                      <a:pt x="10" y="575"/>
                      <a:pt x="19" y="584"/>
                    </a:cubicBezTo>
                    <a:cubicBezTo>
                      <a:pt x="28" y="594"/>
                      <a:pt x="47" y="603"/>
                      <a:pt x="56" y="603"/>
                    </a:cubicBezTo>
                    <a:lnTo>
                      <a:pt x="3878" y="603"/>
                    </a:lnTo>
                    <a:cubicBezTo>
                      <a:pt x="3915" y="603"/>
                      <a:pt x="3943" y="575"/>
                      <a:pt x="3943" y="547"/>
                    </a:cubicBezTo>
                    <a:lnTo>
                      <a:pt x="3943" y="56"/>
                    </a:lnTo>
                    <a:cubicBezTo>
                      <a:pt x="3943" y="37"/>
                      <a:pt x="3934" y="19"/>
                      <a:pt x="3924" y="9"/>
                    </a:cubicBezTo>
                    <a:cubicBezTo>
                      <a:pt x="3915" y="0"/>
                      <a:pt x="3896" y="0"/>
                      <a:pt x="38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9"/>
              <p:cNvSpPr/>
              <p:nvPr/>
            </p:nvSpPr>
            <p:spPr>
              <a:xfrm>
                <a:off x="7895061" y="4136560"/>
                <a:ext cx="175219" cy="25885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25" extrusionOk="0">
                    <a:moveTo>
                      <a:pt x="1" y="0"/>
                    </a:moveTo>
                    <a:lnTo>
                      <a:pt x="1" y="325"/>
                    </a:lnTo>
                    <a:lnTo>
                      <a:pt x="2199" y="325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19"/>
              <p:cNvSpPr/>
              <p:nvPr/>
            </p:nvSpPr>
            <p:spPr>
              <a:xfrm>
                <a:off x="7890681" y="4132100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56"/>
                    </a:cubicBezTo>
                    <a:lnTo>
                      <a:pt x="0" y="381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81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9"/>
              <p:cNvSpPr/>
              <p:nvPr/>
            </p:nvSpPr>
            <p:spPr>
              <a:xfrm>
                <a:off x="7895061" y="4064163"/>
                <a:ext cx="175219" cy="25168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9"/>
              <p:cNvSpPr/>
              <p:nvPr/>
            </p:nvSpPr>
            <p:spPr>
              <a:xfrm>
                <a:off x="7890681" y="4059703"/>
                <a:ext cx="184060" cy="34805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47" y="1"/>
                      <a:pt x="28" y="10"/>
                      <a:pt x="19" y="19"/>
                    </a:cubicBezTo>
                    <a:cubicBezTo>
                      <a:pt x="10" y="28"/>
                      <a:pt x="0" y="38"/>
                      <a:pt x="0" y="56"/>
                    </a:cubicBezTo>
                    <a:lnTo>
                      <a:pt x="0" y="372"/>
                    </a:lnTo>
                    <a:cubicBezTo>
                      <a:pt x="0" y="409"/>
                      <a:pt x="28" y="437"/>
                      <a:pt x="56" y="437"/>
                    </a:cubicBezTo>
                    <a:lnTo>
                      <a:pt x="2254" y="437"/>
                    </a:lnTo>
                    <a:cubicBezTo>
                      <a:pt x="2273" y="437"/>
                      <a:pt x="2282" y="427"/>
                      <a:pt x="2292" y="418"/>
                    </a:cubicBezTo>
                    <a:cubicBezTo>
                      <a:pt x="2310" y="409"/>
                      <a:pt x="2310" y="390"/>
                      <a:pt x="2310" y="372"/>
                    </a:cubicBezTo>
                    <a:lnTo>
                      <a:pt x="2310" y="56"/>
                    </a:lnTo>
                    <a:cubicBezTo>
                      <a:pt x="2310" y="28"/>
                      <a:pt x="2282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9"/>
              <p:cNvSpPr/>
              <p:nvPr/>
            </p:nvSpPr>
            <p:spPr>
              <a:xfrm>
                <a:off x="7475415" y="3969546"/>
                <a:ext cx="156025" cy="115326"/>
              </a:xfrm>
              <a:custGeom>
                <a:avLst/>
                <a:gdLst/>
                <a:ahLst/>
                <a:cxnLst/>
                <a:rect l="l" t="t" r="r" b="b"/>
                <a:pathLst>
                  <a:path w="1959" h="1448" extrusionOk="0">
                    <a:moveTo>
                      <a:pt x="975" y="1"/>
                    </a:moveTo>
                    <a:cubicBezTo>
                      <a:pt x="437" y="1"/>
                      <a:pt x="1" y="437"/>
                      <a:pt x="1" y="975"/>
                    </a:cubicBezTo>
                    <a:lnTo>
                      <a:pt x="1" y="1448"/>
                    </a:lnTo>
                    <a:lnTo>
                      <a:pt x="353" y="1448"/>
                    </a:lnTo>
                    <a:lnTo>
                      <a:pt x="353" y="975"/>
                    </a:lnTo>
                    <a:cubicBezTo>
                      <a:pt x="353" y="632"/>
                      <a:pt x="641" y="353"/>
                      <a:pt x="984" y="353"/>
                    </a:cubicBezTo>
                    <a:cubicBezTo>
                      <a:pt x="1327" y="353"/>
                      <a:pt x="1606" y="632"/>
                      <a:pt x="1606" y="975"/>
                    </a:cubicBezTo>
                    <a:lnTo>
                      <a:pt x="1606" y="1448"/>
                    </a:lnTo>
                    <a:lnTo>
                      <a:pt x="1958" y="1448"/>
                    </a:lnTo>
                    <a:lnTo>
                      <a:pt x="1958" y="975"/>
                    </a:lnTo>
                    <a:cubicBezTo>
                      <a:pt x="1958" y="437"/>
                      <a:pt x="1513" y="1"/>
                      <a:pt x="9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19"/>
              <p:cNvSpPr/>
              <p:nvPr/>
            </p:nvSpPr>
            <p:spPr>
              <a:xfrm>
                <a:off x="7471035" y="3964369"/>
                <a:ext cx="164786" cy="125680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1578" extrusionOk="0">
                    <a:moveTo>
                      <a:pt x="1039" y="121"/>
                    </a:moveTo>
                    <a:cubicBezTo>
                      <a:pt x="1540" y="121"/>
                      <a:pt x="1948" y="530"/>
                      <a:pt x="1948" y="1040"/>
                    </a:cubicBezTo>
                    <a:lnTo>
                      <a:pt x="1948" y="1457"/>
                    </a:lnTo>
                    <a:lnTo>
                      <a:pt x="1716" y="1457"/>
                    </a:lnTo>
                    <a:lnTo>
                      <a:pt x="1716" y="1040"/>
                    </a:lnTo>
                    <a:cubicBezTo>
                      <a:pt x="1716" y="660"/>
                      <a:pt x="1410" y="353"/>
                      <a:pt x="1030" y="353"/>
                    </a:cubicBezTo>
                    <a:cubicBezTo>
                      <a:pt x="659" y="353"/>
                      <a:pt x="353" y="660"/>
                      <a:pt x="353" y="1040"/>
                    </a:cubicBezTo>
                    <a:lnTo>
                      <a:pt x="353" y="1457"/>
                    </a:lnTo>
                    <a:lnTo>
                      <a:pt x="121" y="1457"/>
                    </a:lnTo>
                    <a:lnTo>
                      <a:pt x="121" y="1040"/>
                    </a:lnTo>
                    <a:cubicBezTo>
                      <a:pt x="121" y="530"/>
                      <a:pt x="529" y="121"/>
                      <a:pt x="1039" y="121"/>
                    </a:cubicBezTo>
                    <a:close/>
                    <a:moveTo>
                      <a:pt x="1039" y="1"/>
                    </a:moveTo>
                    <a:cubicBezTo>
                      <a:pt x="464" y="1"/>
                      <a:pt x="0" y="465"/>
                      <a:pt x="0" y="1040"/>
                    </a:cubicBezTo>
                    <a:lnTo>
                      <a:pt x="0" y="1513"/>
                    </a:lnTo>
                    <a:cubicBezTo>
                      <a:pt x="0" y="1550"/>
                      <a:pt x="28" y="1578"/>
                      <a:pt x="65" y="1578"/>
                    </a:cubicBezTo>
                    <a:lnTo>
                      <a:pt x="418" y="1578"/>
                    </a:lnTo>
                    <a:cubicBezTo>
                      <a:pt x="445" y="1578"/>
                      <a:pt x="473" y="1550"/>
                      <a:pt x="473" y="1513"/>
                    </a:cubicBezTo>
                    <a:lnTo>
                      <a:pt x="473" y="1040"/>
                    </a:lnTo>
                    <a:cubicBezTo>
                      <a:pt x="473" y="724"/>
                      <a:pt x="724" y="474"/>
                      <a:pt x="1039" y="474"/>
                    </a:cubicBezTo>
                    <a:cubicBezTo>
                      <a:pt x="1345" y="474"/>
                      <a:pt x="1605" y="724"/>
                      <a:pt x="1605" y="1040"/>
                    </a:cubicBezTo>
                    <a:lnTo>
                      <a:pt x="1605" y="1513"/>
                    </a:lnTo>
                    <a:cubicBezTo>
                      <a:pt x="1605" y="1550"/>
                      <a:pt x="1624" y="1578"/>
                      <a:pt x="1661" y="1578"/>
                    </a:cubicBezTo>
                    <a:lnTo>
                      <a:pt x="2013" y="1578"/>
                    </a:lnTo>
                    <a:cubicBezTo>
                      <a:pt x="2041" y="1578"/>
                      <a:pt x="2069" y="1550"/>
                      <a:pt x="2069" y="1513"/>
                    </a:cubicBezTo>
                    <a:lnTo>
                      <a:pt x="2069" y="1040"/>
                    </a:lnTo>
                    <a:cubicBezTo>
                      <a:pt x="2069" y="465"/>
                      <a:pt x="1605" y="1"/>
                      <a:pt x="10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9"/>
              <p:cNvSpPr/>
              <p:nvPr/>
            </p:nvSpPr>
            <p:spPr>
              <a:xfrm>
                <a:off x="7437744" y="4085587"/>
                <a:ext cx="231369" cy="192900"/>
              </a:xfrm>
              <a:custGeom>
                <a:avLst/>
                <a:gdLst/>
                <a:ahLst/>
                <a:cxnLst/>
                <a:rect l="l" t="t" r="r" b="b"/>
                <a:pathLst>
                  <a:path w="2905" h="2422" extrusionOk="0">
                    <a:moveTo>
                      <a:pt x="84" y="0"/>
                    </a:moveTo>
                    <a:cubicBezTo>
                      <a:pt x="38" y="0"/>
                      <a:pt x="10" y="37"/>
                      <a:pt x="10" y="74"/>
                    </a:cubicBezTo>
                    <a:lnTo>
                      <a:pt x="10" y="2347"/>
                    </a:lnTo>
                    <a:cubicBezTo>
                      <a:pt x="1" y="2384"/>
                      <a:pt x="38" y="2421"/>
                      <a:pt x="84" y="2421"/>
                    </a:cubicBezTo>
                    <a:lnTo>
                      <a:pt x="2821" y="2421"/>
                    </a:lnTo>
                    <a:cubicBezTo>
                      <a:pt x="2867" y="2421"/>
                      <a:pt x="2904" y="2384"/>
                      <a:pt x="2904" y="2347"/>
                    </a:cubicBezTo>
                    <a:lnTo>
                      <a:pt x="2904" y="74"/>
                    </a:lnTo>
                    <a:cubicBezTo>
                      <a:pt x="2904" y="37"/>
                      <a:pt x="2867" y="0"/>
                      <a:pt x="28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19"/>
              <p:cNvSpPr/>
              <p:nvPr/>
            </p:nvSpPr>
            <p:spPr>
              <a:xfrm>
                <a:off x="7433283" y="4080411"/>
                <a:ext cx="240209" cy="202537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2543" extrusionOk="0">
                    <a:moveTo>
                      <a:pt x="2877" y="121"/>
                    </a:moveTo>
                    <a:cubicBezTo>
                      <a:pt x="2895" y="121"/>
                      <a:pt x="2905" y="130"/>
                      <a:pt x="2905" y="139"/>
                    </a:cubicBezTo>
                    <a:lnTo>
                      <a:pt x="2905" y="2412"/>
                    </a:lnTo>
                    <a:cubicBezTo>
                      <a:pt x="2905" y="2421"/>
                      <a:pt x="2886" y="2431"/>
                      <a:pt x="2877" y="2431"/>
                    </a:cubicBezTo>
                    <a:lnTo>
                      <a:pt x="140" y="2431"/>
                    </a:lnTo>
                    <a:cubicBezTo>
                      <a:pt x="131" y="2431"/>
                      <a:pt x="122" y="2421"/>
                      <a:pt x="122" y="2412"/>
                    </a:cubicBezTo>
                    <a:lnTo>
                      <a:pt x="122" y="139"/>
                    </a:lnTo>
                    <a:cubicBezTo>
                      <a:pt x="122" y="130"/>
                      <a:pt x="131" y="121"/>
                      <a:pt x="140" y="121"/>
                    </a:cubicBezTo>
                    <a:close/>
                    <a:moveTo>
                      <a:pt x="140" y="0"/>
                    </a:moveTo>
                    <a:cubicBezTo>
                      <a:pt x="66" y="0"/>
                      <a:pt x="1" y="65"/>
                      <a:pt x="1" y="139"/>
                    </a:cubicBezTo>
                    <a:lnTo>
                      <a:pt x="1" y="2412"/>
                    </a:lnTo>
                    <a:cubicBezTo>
                      <a:pt x="1" y="2486"/>
                      <a:pt x="66" y="2542"/>
                      <a:pt x="140" y="2542"/>
                    </a:cubicBezTo>
                    <a:lnTo>
                      <a:pt x="2877" y="2542"/>
                    </a:lnTo>
                    <a:cubicBezTo>
                      <a:pt x="2951" y="2542"/>
                      <a:pt x="3016" y="2486"/>
                      <a:pt x="3016" y="2412"/>
                    </a:cubicBezTo>
                    <a:lnTo>
                      <a:pt x="3016" y="139"/>
                    </a:lnTo>
                    <a:cubicBezTo>
                      <a:pt x="3016" y="65"/>
                      <a:pt x="2951" y="0"/>
                      <a:pt x="28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19"/>
              <p:cNvSpPr/>
              <p:nvPr/>
            </p:nvSpPr>
            <p:spPr>
              <a:xfrm>
                <a:off x="7532361" y="4141737"/>
                <a:ext cx="42132" cy="80601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012" extrusionOk="0">
                    <a:moveTo>
                      <a:pt x="269" y="0"/>
                    </a:moveTo>
                    <a:cubicBezTo>
                      <a:pt x="121" y="0"/>
                      <a:pt x="0" y="121"/>
                      <a:pt x="0" y="269"/>
                    </a:cubicBezTo>
                    <a:cubicBezTo>
                      <a:pt x="0" y="371"/>
                      <a:pt x="56" y="464"/>
                      <a:pt x="148" y="510"/>
                    </a:cubicBezTo>
                    <a:lnTo>
                      <a:pt x="37" y="900"/>
                    </a:lnTo>
                    <a:cubicBezTo>
                      <a:pt x="28" y="956"/>
                      <a:pt x="65" y="1011"/>
                      <a:pt x="121" y="1011"/>
                    </a:cubicBezTo>
                    <a:lnTo>
                      <a:pt x="427" y="1011"/>
                    </a:lnTo>
                    <a:cubicBezTo>
                      <a:pt x="482" y="1011"/>
                      <a:pt x="520" y="956"/>
                      <a:pt x="510" y="900"/>
                    </a:cubicBezTo>
                    <a:lnTo>
                      <a:pt x="390" y="501"/>
                    </a:lnTo>
                    <a:cubicBezTo>
                      <a:pt x="473" y="455"/>
                      <a:pt x="529" y="371"/>
                      <a:pt x="529" y="269"/>
                    </a:cubicBezTo>
                    <a:cubicBezTo>
                      <a:pt x="529" y="121"/>
                      <a:pt x="417" y="0"/>
                      <a:pt x="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19"/>
              <p:cNvSpPr/>
              <p:nvPr/>
            </p:nvSpPr>
            <p:spPr>
              <a:xfrm>
                <a:off x="7527901" y="4137277"/>
                <a:ext cx="51769" cy="89521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124" extrusionOk="0">
                    <a:moveTo>
                      <a:pt x="325" y="121"/>
                    </a:moveTo>
                    <a:cubicBezTo>
                      <a:pt x="436" y="121"/>
                      <a:pt x="529" y="214"/>
                      <a:pt x="529" y="325"/>
                    </a:cubicBezTo>
                    <a:cubicBezTo>
                      <a:pt x="529" y="399"/>
                      <a:pt x="492" y="474"/>
                      <a:pt x="418" y="511"/>
                    </a:cubicBezTo>
                    <a:cubicBezTo>
                      <a:pt x="399" y="520"/>
                      <a:pt x="390" y="548"/>
                      <a:pt x="390" y="576"/>
                    </a:cubicBezTo>
                    <a:lnTo>
                      <a:pt x="511" y="975"/>
                    </a:lnTo>
                    <a:cubicBezTo>
                      <a:pt x="511" y="984"/>
                      <a:pt x="501" y="993"/>
                      <a:pt x="501" y="993"/>
                    </a:cubicBezTo>
                    <a:cubicBezTo>
                      <a:pt x="501" y="1002"/>
                      <a:pt x="492" y="1002"/>
                      <a:pt x="483" y="1002"/>
                    </a:cubicBezTo>
                    <a:lnTo>
                      <a:pt x="177" y="1002"/>
                    </a:lnTo>
                    <a:cubicBezTo>
                      <a:pt x="158" y="1002"/>
                      <a:pt x="158" y="1002"/>
                      <a:pt x="158" y="993"/>
                    </a:cubicBezTo>
                    <a:cubicBezTo>
                      <a:pt x="149" y="993"/>
                      <a:pt x="149" y="984"/>
                      <a:pt x="149" y="975"/>
                    </a:cubicBezTo>
                    <a:lnTo>
                      <a:pt x="260" y="576"/>
                    </a:lnTo>
                    <a:cubicBezTo>
                      <a:pt x="269" y="548"/>
                      <a:pt x="260" y="520"/>
                      <a:pt x="232" y="511"/>
                    </a:cubicBezTo>
                    <a:cubicBezTo>
                      <a:pt x="158" y="474"/>
                      <a:pt x="112" y="409"/>
                      <a:pt x="112" y="325"/>
                    </a:cubicBezTo>
                    <a:cubicBezTo>
                      <a:pt x="112" y="214"/>
                      <a:pt x="204" y="121"/>
                      <a:pt x="325" y="121"/>
                    </a:cubicBezTo>
                    <a:close/>
                    <a:moveTo>
                      <a:pt x="325" y="1"/>
                    </a:moveTo>
                    <a:cubicBezTo>
                      <a:pt x="140" y="1"/>
                      <a:pt x="0" y="149"/>
                      <a:pt x="0" y="325"/>
                    </a:cubicBezTo>
                    <a:cubicBezTo>
                      <a:pt x="0" y="427"/>
                      <a:pt x="47" y="529"/>
                      <a:pt x="140" y="594"/>
                    </a:cubicBezTo>
                    <a:lnTo>
                      <a:pt x="37" y="947"/>
                    </a:lnTo>
                    <a:cubicBezTo>
                      <a:pt x="28" y="984"/>
                      <a:pt x="28" y="1030"/>
                      <a:pt x="56" y="1067"/>
                    </a:cubicBezTo>
                    <a:cubicBezTo>
                      <a:pt x="84" y="1105"/>
                      <a:pt x="130" y="1123"/>
                      <a:pt x="167" y="1123"/>
                    </a:cubicBezTo>
                    <a:lnTo>
                      <a:pt x="483" y="1123"/>
                    </a:lnTo>
                    <a:cubicBezTo>
                      <a:pt x="529" y="1123"/>
                      <a:pt x="566" y="1105"/>
                      <a:pt x="594" y="1067"/>
                    </a:cubicBezTo>
                    <a:cubicBezTo>
                      <a:pt x="622" y="1030"/>
                      <a:pt x="631" y="984"/>
                      <a:pt x="613" y="947"/>
                    </a:cubicBezTo>
                    <a:lnTo>
                      <a:pt x="520" y="585"/>
                    </a:lnTo>
                    <a:cubicBezTo>
                      <a:pt x="594" y="520"/>
                      <a:pt x="650" y="427"/>
                      <a:pt x="650" y="325"/>
                    </a:cubicBezTo>
                    <a:cubicBezTo>
                      <a:pt x="650" y="140"/>
                      <a:pt x="501" y="1"/>
                      <a:pt x="3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19"/>
            <p:cNvGrpSpPr/>
            <p:nvPr/>
          </p:nvGrpSpPr>
          <p:grpSpPr>
            <a:xfrm flipH="1">
              <a:off x="3725955" y="3512636"/>
              <a:ext cx="1329443" cy="916475"/>
              <a:chOff x="713230" y="2963286"/>
              <a:chExt cx="1329443" cy="916475"/>
            </a:xfrm>
          </p:grpSpPr>
          <p:sp>
            <p:nvSpPr>
              <p:cNvPr id="472" name="Google Shape;472;p19"/>
              <p:cNvSpPr/>
              <p:nvPr/>
            </p:nvSpPr>
            <p:spPr>
              <a:xfrm>
                <a:off x="803044" y="2963286"/>
                <a:ext cx="9516" cy="59929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62" extrusionOk="0">
                    <a:moveTo>
                      <a:pt x="56" y="1"/>
                    </a:moveTo>
                    <a:cubicBezTo>
                      <a:pt x="28" y="1"/>
                      <a:pt x="0" y="28"/>
                      <a:pt x="0" y="56"/>
                    </a:cubicBezTo>
                    <a:lnTo>
                      <a:pt x="0" y="696"/>
                    </a:lnTo>
                    <a:cubicBezTo>
                      <a:pt x="0" y="734"/>
                      <a:pt x="28" y="761"/>
                      <a:pt x="56" y="761"/>
                    </a:cubicBezTo>
                    <a:cubicBezTo>
                      <a:pt x="93" y="761"/>
                      <a:pt x="121" y="734"/>
                      <a:pt x="121" y="696"/>
                    </a:cubicBezTo>
                    <a:lnTo>
                      <a:pt x="121" y="56"/>
                    </a:lnTo>
                    <a:cubicBezTo>
                      <a:pt x="121" y="28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19"/>
              <p:cNvSpPr/>
              <p:nvPr/>
            </p:nvSpPr>
            <p:spPr>
              <a:xfrm>
                <a:off x="803044" y="3093131"/>
                <a:ext cx="9516" cy="59222"/>
              </a:xfrm>
              <a:custGeom>
                <a:avLst/>
                <a:gdLst/>
                <a:ahLst/>
                <a:cxnLst/>
                <a:rect l="l" t="t" r="r" b="b"/>
                <a:pathLst>
                  <a:path w="121" h="753" extrusionOk="0">
                    <a:moveTo>
                      <a:pt x="56" y="1"/>
                    </a:moveTo>
                    <a:cubicBezTo>
                      <a:pt x="28" y="1"/>
                      <a:pt x="0" y="19"/>
                      <a:pt x="0" y="57"/>
                    </a:cubicBezTo>
                    <a:lnTo>
                      <a:pt x="0" y="697"/>
                    </a:lnTo>
                    <a:cubicBezTo>
                      <a:pt x="0" y="724"/>
                      <a:pt x="28" y="752"/>
                      <a:pt x="56" y="752"/>
                    </a:cubicBezTo>
                    <a:cubicBezTo>
                      <a:pt x="93" y="752"/>
                      <a:pt x="121" y="724"/>
                      <a:pt x="121" y="697"/>
                    </a:cubicBezTo>
                    <a:lnTo>
                      <a:pt x="121" y="57"/>
                    </a:lnTo>
                    <a:cubicBezTo>
                      <a:pt x="121" y="19"/>
                      <a:pt x="93" y="1"/>
                      <a:pt x="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19"/>
              <p:cNvSpPr/>
              <p:nvPr/>
            </p:nvSpPr>
            <p:spPr>
              <a:xfrm>
                <a:off x="842367" y="3053021"/>
                <a:ext cx="59929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62" h="122" extrusionOk="0">
                    <a:moveTo>
                      <a:pt x="66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66" y="121"/>
                    </a:cubicBezTo>
                    <a:lnTo>
                      <a:pt x="706" y="121"/>
                    </a:lnTo>
                    <a:cubicBezTo>
                      <a:pt x="734" y="121"/>
                      <a:pt x="762" y="93"/>
                      <a:pt x="762" y="66"/>
                    </a:cubicBezTo>
                    <a:cubicBezTo>
                      <a:pt x="762" y="29"/>
                      <a:pt x="734" y="1"/>
                      <a:pt x="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19"/>
              <p:cNvSpPr/>
              <p:nvPr/>
            </p:nvSpPr>
            <p:spPr>
              <a:xfrm>
                <a:off x="713230" y="3053021"/>
                <a:ext cx="59222" cy="959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2" extrusionOk="0">
                    <a:moveTo>
                      <a:pt x="57" y="1"/>
                    </a:moveTo>
                    <a:cubicBezTo>
                      <a:pt x="29" y="1"/>
                      <a:pt x="1" y="29"/>
                      <a:pt x="1" y="66"/>
                    </a:cubicBezTo>
                    <a:cubicBezTo>
                      <a:pt x="1" y="93"/>
                      <a:pt x="29" y="121"/>
                      <a:pt x="57" y="121"/>
                    </a:cubicBezTo>
                    <a:lnTo>
                      <a:pt x="697" y="121"/>
                    </a:lnTo>
                    <a:cubicBezTo>
                      <a:pt x="734" y="121"/>
                      <a:pt x="752" y="93"/>
                      <a:pt x="752" y="66"/>
                    </a:cubicBezTo>
                    <a:cubicBezTo>
                      <a:pt x="752" y="29"/>
                      <a:pt x="734" y="1"/>
                      <a:pt x="6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19"/>
              <p:cNvSpPr/>
              <p:nvPr/>
            </p:nvSpPr>
            <p:spPr>
              <a:xfrm>
                <a:off x="743902" y="3085896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19"/>
              <p:cNvSpPr/>
              <p:nvPr/>
            </p:nvSpPr>
            <p:spPr>
              <a:xfrm>
                <a:off x="738790" y="3081098"/>
                <a:ext cx="46087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2" extrusionOk="0">
                    <a:moveTo>
                      <a:pt x="521" y="1"/>
                    </a:moveTo>
                    <a:cubicBezTo>
                      <a:pt x="506" y="1"/>
                      <a:pt x="492" y="5"/>
                      <a:pt x="483" y="15"/>
                    </a:cubicBezTo>
                    <a:lnTo>
                      <a:pt x="28" y="469"/>
                    </a:lnTo>
                    <a:cubicBezTo>
                      <a:pt x="1" y="497"/>
                      <a:pt x="1" y="534"/>
                      <a:pt x="28" y="553"/>
                    </a:cubicBezTo>
                    <a:cubicBezTo>
                      <a:pt x="38" y="562"/>
                      <a:pt x="47" y="571"/>
                      <a:pt x="66" y="571"/>
                    </a:cubicBezTo>
                    <a:cubicBezTo>
                      <a:pt x="84" y="571"/>
                      <a:pt x="93" y="562"/>
                      <a:pt x="112" y="553"/>
                    </a:cubicBezTo>
                    <a:lnTo>
                      <a:pt x="567" y="98"/>
                    </a:lnTo>
                    <a:cubicBezTo>
                      <a:pt x="585" y="80"/>
                      <a:pt x="585" y="43"/>
                      <a:pt x="567" y="15"/>
                    </a:cubicBezTo>
                    <a:cubicBezTo>
                      <a:pt x="553" y="5"/>
                      <a:pt x="536" y="1"/>
                      <a:pt x="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19"/>
              <p:cNvSpPr/>
              <p:nvPr/>
            </p:nvSpPr>
            <p:spPr>
              <a:xfrm>
                <a:off x="835840" y="2993958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455"/>
                    </a:moveTo>
                    <a:lnTo>
                      <a:pt x="455" y="0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19"/>
              <p:cNvSpPr/>
              <p:nvPr/>
            </p:nvSpPr>
            <p:spPr>
              <a:xfrm>
                <a:off x="830728" y="2989396"/>
                <a:ext cx="46009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8" extrusionOk="0">
                    <a:moveTo>
                      <a:pt x="519" y="0"/>
                    </a:moveTo>
                    <a:cubicBezTo>
                      <a:pt x="504" y="0"/>
                      <a:pt x="488" y="7"/>
                      <a:pt x="474" y="21"/>
                    </a:cubicBezTo>
                    <a:lnTo>
                      <a:pt x="19" y="476"/>
                    </a:lnTo>
                    <a:cubicBezTo>
                      <a:pt x="1" y="494"/>
                      <a:pt x="1" y="531"/>
                      <a:pt x="19" y="559"/>
                    </a:cubicBezTo>
                    <a:cubicBezTo>
                      <a:pt x="28" y="568"/>
                      <a:pt x="47" y="578"/>
                      <a:pt x="65" y="578"/>
                    </a:cubicBezTo>
                    <a:cubicBezTo>
                      <a:pt x="75" y="578"/>
                      <a:pt x="93" y="568"/>
                      <a:pt x="103" y="559"/>
                    </a:cubicBezTo>
                    <a:lnTo>
                      <a:pt x="557" y="105"/>
                    </a:lnTo>
                    <a:cubicBezTo>
                      <a:pt x="585" y="77"/>
                      <a:pt x="585" y="40"/>
                      <a:pt x="557" y="21"/>
                    </a:cubicBezTo>
                    <a:cubicBezTo>
                      <a:pt x="548" y="7"/>
                      <a:pt x="534" y="0"/>
                      <a:pt x="5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19"/>
              <p:cNvSpPr/>
              <p:nvPr/>
            </p:nvSpPr>
            <p:spPr>
              <a:xfrm>
                <a:off x="743902" y="2993958"/>
                <a:ext cx="35863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6" h="455" extrusionOk="0">
                    <a:moveTo>
                      <a:pt x="1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19"/>
              <p:cNvSpPr/>
              <p:nvPr/>
            </p:nvSpPr>
            <p:spPr>
              <a:xfrm>
                <a:off x="738790" y="2989396"/>
                <a:ext cx="46087" cy="45458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78" extrusionOk="0">
                    <a:moveTo>
                      <a:pt x="67" y="0"/>
                    </a:moveTo>
                    <a:cubicBezTo>
                      <a:pt x="52" y="0"/>
                      <a:pt x="38" y="7"/>
                      <a:pt x="28" y="21"/>
                    </a:cubicBezTo>
                    <a:cubicBezTo>
                      <a:pt x="1" y="40"/>
                      <a:pt x="1" y="77"/>
                      <a:pt x="28" y="105"/>
                    </a:cubicBezTo>
                    <a:lnTo>
                      <a:pt x="483" y="559"/>
                    </a:lnTo>
                    <a:cubicBezTo>
                      <a:pt x="492" y="568"/>
                      <a:pt x="502" y="578"/>
                      <a:pt x="520" y="578"/>
                    </a:cubicBezTo>
                    <a:cubicBezTo>
                      <a:pt x="539" y="578"/>
                      <a:pt x="548" y="568"/>
                      <a:pt x="567" y="559"/>
                    </a:cubicBezTo>
                    <a:cubicBezTo>
                      <a:pt x="585" y="531"/>
                      <a:pt x="585" y="494"/>
                      <a:pt x="567" y="476"/>
                    </a:cubicBezTo>
                    <a:lnTo>
                      <a:pt x="112" y="21"/>
                    </a:lnTo>
                    <a:cubicBezTo>
                      <a:pt x="98" y="7"/>
                      <a:pt x="82" y="0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19"/>
              <p:cNvSpPr/>
              <p:nvPr/>
            </p:nvSpPr>
            <p:spPr>
              <a:xfrm>
                <a:off x="835840" y="3085896"/>
                <a:ext cx="35785" cy="35785"/>
              </a:xfrm>
              <a:custGeom>
                <a:avLst/>
                <a:gdLst/>
                <a:ahLst/>
                <a:cxnLst/>
                <a:rect l="l" t="t" r="r" b="b"/>
                <a:pathLst>
                  <a:path w="455" h="455" extrusionOk="0">
                    <a:moveTo>
                      <a:pt x="0" y="0"/>
                    </a:moveTo>
                    <a:lnTo>
                      <a:pt x="455" y="455"/>
                    </a:ln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19"/>
              <p:cNvSpPr/>
              <p:nvPr/>
            </p:nvSpPr>
            <p:spPr>
              <a:xfrm>
                <a:off x="830728" y="3081098"/>
                <a:ext cx="46009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585" h="572" extrusionOk="0">
                    <a:moveTo>
                      <a:pt x="64" y="1"/>
                    </a:moveTo>
                    <a:cubicBezTo>
                      <a:pt x="49" y="1"/>
                      <a:pt x="33" y="5"/>
                      <a:pt x="19" y="15"/>
                    </a:cubicBezTo>
                    <a:cubicBezTo>
                      <a:pt x="1" y="43"/>
                      <a:pt x="1" y="80"/>
                      <a:pt x="19" y="98"/>
                    </a:cubicBezTo>
                    <a:lnTo>
                      <a:pt x="474" y="553"/>
                    </a:lnTo>
                    <a:cubicBezTo>
                      <a:pt x="483" y="562"/>
                      <a:pt x="501" y="571"/>
                      <a:pt x="520" y="571"/>
                    </a:cubicBezTo>
                    <a:cubicBezTo>
                      <a:pt x="529" y="571"/>
                      <a:pt x="548" y="562"/>
                      <a:pt x="557" y="553"/>
                    </a:cubicBezTo>
                    <a:cubicBezTo>
                      <a:pt x="585" y="534"/>
                      <a:pt x="585" y="497"/>
                      <a:pt x="557" y="469"/>
                    </a:cubicBezTo>
                    <a:lnTo>
                      <a:pt x="103" y="15"/>
                    </a:lnTo>
                    <a:cubicBezTo>
                      <a:pt x="93" y="5"/>
                      <a:pt x="79" y="1"/>
                      <a:pt x="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19"/>
              <p:cNvSpPr/>
              <p:nvPr/>
            </p:nvSpPr>
            <p:spPr>
              <a:xfrm>
                <a:off x="1099227" y="3149281"/>
                <a:ext cx="70861" cy="71569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10" extrusionOk="0">
                    <a:moveTo>
                      <a:pt x="446" y="121"/>
                    </a:moveTo>
                    <a:cubicBezTo>
                      <a:pt x="631" y="121"/>
                      <a:pt x="789" y="270"/>
                      <a:pt x="789" y="455"/>
                    </a:cubicBezTo>
                    <a:cubicBezTo>
                      <a:pt x="789" y="641"/>
                      <a:pt x="631" y="789"/>
                      <a:pt x="446" y="789"/>
                    </a:cubicBezTo>
                    <a:cubicBezTo>
                      <a:pt x="269" y="789"/>
                      <a:pt x="112" y="641"/>
                      <a:pt x="112" y="455"/>
                    </a:cubicBezTo>
                    <a:cubicBezTo>
                      <a:pt x="112" y="270"/>
                      <a:pt x="269" y="121"/>
                      <a:pt x="446" y="121"/>
                    </a:cubicBezTo>
                    <a:close/>
                    <a:moveTo>
                      <a:pt x="446" y="1"/>
                    </a:moveTo>
                    <a:cubicBezTo>
                      <a:pt x="204" y="1"/>
                      <a:pt x="0" y="205"/>
                      <a:pt x="0" y="455"/>
                    </a:cubicBezTo>
                    <a:cubicBezTo>
                      <a:pt x="0" y="706"/>
                      <a:pt x="204" y="910"/>
                      <a:pt x="446" y="910"/>
                    </a:cubicBezTo>
                    <a:cubicBezTo>
                      <a:pt x="696" y="910"/>
                      <a:pt x="900" y="706"/>
                      <a:pt x="900" y="455"/>
                    </a:cubicBezTo>
                    <a:cubicBezTo>
                      <a:pt x="900" y="205"/>
                      <a:pt x="696" y="1"/>
                      <a:pt x="44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19"/>
              <p:cNvSpPr/>
              <p:nvPr/>
            </p:nvSpPr>
            <p:spPr>
              <a:xfrm>
                <a:off x="822706" y="3648376"/>
                <a:ext cx="300669" cy="3877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93" extrusionOk="0">
                    <a:moveTo>
                      <a:pt x="0" y="0"/>
                    </a:moveTo>
                    <a:lnTo>
                      <a:pt x="0" y="492"/>
                    </a:lnTo>
                    <a:lnTo>
                      <a:pt x="3822" y="49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19"/>
              <p:cNvSpPr/>
              <p:nvPr/>
            </p:nvSpPr>
            <p:spPr>
              <a:xfrm>
                <a:off x="818302" y="3643972"/>
                <a:ext cx="309478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3935" h="604" extrusionOk="0">
                    <a:moveTo>
                      <a:pt x="3823" y="121"/>
                    </a:moveTo>
                    <a:lnTo>
                      <a:pt x="3823" y="492"/>
                    </a:lnTo>
                    <a:lnTo>
                      <a:pt x="112" y="492"/>
                    </a:lnTo>
                    <a:lnTo>
                      <a:pt x="112" y="121"/>
                    </a:lnTo>
                    <a:close/>
                    <a:moveTo>
                      <a:pt x="56" y="1"/>
                    </a:moveTo>
                    <a:cubicBezTo>
                      <a:pt x="38" y="1"/>
                      <a:pt x="29" y="10"/>
                      <a:pt x="10" y="19"/>
                    </a:cubicBezTo>
                    <a:cubicBezTo>
                      <a:pt x="1" y="29"/>
                      <a:pt x="1" y="47"/>
                      <a:pt x="1" y="56"/>
                    </a:cubicBezTo>
                    <a:lnTo>
                      <a:pt x="1" y="548"/>
                    </a:lnTo>
                    <a:cubicBezTo>
                      <a:pt x="1" y="585"/>
                      <a:pt x="19" y="604"/>
                      <a:pt x="56" y="604"/>
                    </a:cubicBezTo>
                    <a:lnTo>
                      <a:pt x="3878" y="604"/>
                    </a:lnTo>
                    <a:cubicBezTo>
                      <a:pt x="3906" y="604"/>
                      <a:pt x="3934" y="585"/>
                      <a:pt x="3934" y="548"/>
                    </a:cubicBezTo>
                    <a:lnTo>
                      <a:pt x="3934" y="56"/>
                    </a:lnTo>
                    <a:cubicBezTo>
                      <a:pt x="3934" y="47"/>
                      <a:pt x="3925" y="29"/>
                      <a:pt x="3916" y="19"/>
                    </a:cubicBezTo>
                    <a:cubicBezTo>
                      <a:pt x="3906" y="10"/>
                      <a:pt x="3888" y="1"/>
                      <a:pt x="38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19"/>
              <p:cNvSpPr/>
              <p:nvPr/>
            </p:nvSpPr>
            <p:spPr>
              <a:xfrm>
                <a:off x="950349" y="357688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19"/>
              <p:cNvSpPr/>
              <p:nvPr/>
            </p:nvSpPr>
            <p:spPr>
              <a:xfrm>
                <a:off x="946024" y="3572482"/>
                <a:ext cx="181754" cy="33661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28" extrusionOk="0">
                    <a:moveTo>
                      <a:pt x="2199" y="112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12"/>
                    </a:lnTo>
                    <a:close/>
                    <a:moveTo>
                      <a:pt x="56" y="1"/>
                    </a:moveTo>
                    <a:cubicBezTo>
                      <a:pt x="28" y="1"/>
                      <a:pt x="0" y="19"/>
                      <a:pt x="0" y="56"/>
                    </a:cubicBezTo>
                    <a:lnTo>
                      <a:pt x="0" y="372"/>
                    </a:lnTo>
                    <a:cubicBezTo>
                      <a:pt x="0" y="390"/>
                      <a:pt x="10" y="400"/>
                      <a:pt x="19" y="418"/>
                    </a:cubicBezTo>
                    <a:cubicBezTo>
                      <a:pt x="28" y="427"/>
                      <a:pt x="47" y="427"/>
                      <a:pt x="56" y="427"/>
                    </a:cubicBezTo>
                    <a:lnTo>
                      <a:pt x="2254" y="427"/>
                    </a:lnTo>
                    <a:cubicBezTo>
                      <a:pt x="2282" y="427"/>
                      <a:pt x="2310" y="409"/>
                      <a:pt x="2310" y="372"/>
                    </a:cubicBezTo>
                    <a:lnTo>
                      <a:pt x="2310" y="56"/>
                    </a:lnTo>
                    <a:cubicBezTo>
                      <a:pt x="2310" y="38"/>
                      <a:pt x="2301" y="28"/>
                      <a:pt x="2292" y="10"/>
                    </a:cubicBezTo>
                    <a:cubicBezTo>
                      <a:pt x="2282" y="1"/>
                      <a:pt x="2264" y="1"/>
                      <a:pt x="22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19"/>
              <p:cNvSpPr/>
              <p:nvPr/>
            </p:nvSpPr>
            <p:spPr>
              <a:xfrm>
                <a:off x="950349" y="3505397"/>
                <a:ext cx="173025" cy="24853"/>
              </a:xfrm>
              <a:custGeom>
                <a:avLst/>
                <a:gdLst/>
                <a:ahLst/>
                <a:cxnLst/>
                <a:rect l="l" t="t" r="r" b="b"/>
                <a:pathLst>
                  <a:path w="2200" h="316" extrusionOk="0">
                    <a:moveTo>
                      <a:pt x="1" y="0"/>
                    </a:moveTo>
                    <a:lnTo>
                      <a:pt x="1" y="316"/>
                    </a:lnTo>
                    <a:lnTo>
                      <a:pt x="2199" y="316"/>
                    </a:lnTo>
                    <a:lnTo>
                      <a:pt x="219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19"/>
              <p:cNvSpPr/>
              <p:nvPr/>
            </p:nvSpPr>
            <p:spPr>
              <a:xfrm>
                <a:off x="946024" y="3500285"/>
                <a:ext cx="181754" cy="34369"/>
              </a:xfrm>
              <a:custGeom>
                <a:avLst/>
                <a:gdLst/>
                <a:ahLst/>
                <a:cxnLst/>
                <a:rect l="l" t="t" r="r" b="b"/>
                <a:pathLst>
                  <a:path w="2311" h="437" extrusionOk="0">
                    <a:moveTo>
                      <a:pt x="2199" y="121"/>
                    </a:moveTo>
                    <a:lnTo>
                      <a:pt x="2199" y="316"/>
                    </a:lnTo>
                    <a:lnTo>
                      <a:pt x="121" y="316"/>
                    </a:lnTo>
                    <a:lnTo>
                      <a:pt x="121" y="121"/>
                    </a:lnTo>
                    <a:close/>
                    <a:moveTo>
                      <a:pt x="56" y="0"/>
                    </a:moveTo>
                    <a:cubicBezTo>
                      <a:pt x="47" y="0"/>
                      <a:pt x="28" y="10"/>
                      <a:pt x="19" y="19"/>
                    </a:cubicBezTo>
                    <a:cubicBezTo>
                      <a:pt x="10" y="28"/>
                      <a:pt x="0" y="47"/>
                      <a:pt x="0" y="65"/>
                    </a:cubicBezTo>
                    <a:lnTo>
                      <a:pt x="0" y="381"/>
                    </a:lnTo>
                    <a:cubicBezTo>
                      <a:pt x="0" y="408"/>
                      <a:pt x="28" y="436"/>
                      <a:pt x="56" y="436"/>
                    </a:cubicBezTo>
                    <a:lnTo>
                      <a:pt x="2254" y="436"/>
                    </a:lnTo>
                    <a:cubicBezTo>
                      <a:pt x="2282" y="436"/>
                      <a:pt x="2310" y="408"/>
                      <a:pt x="2310" y="381"/>
                    </a:cubicBezTo>
                    <a:lnTo>
                      <a:pt x="2310" y="65"/>
                    </a:lnTo>
                    <a:cubicBezTo>
                      <a:pt x="2310" y="47"/>
                      <a:pt x="2301" y="28"/>
                      <a:pt x="2292" y="19"/>
                    </a:cubicBezTo>
                    <a:cubicBezTo>
                      <a:pt x="2282" y="10"/>
                      <a:pt x="2264" y="0"/>
                      <a:pt x="22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19"/>
              <p:cNvSpPr/>
              <p:nvPr/>
            </p:nvSpPr>
            <p:spPr>
              <a:xfrm>
                <a:off x="1144449" y="3330093"/>
                <a:ext cx="583722" cy="544713"/>
              </a:xfrm>
              <a:custGeom>
                <a:avLst/>
                <a:gdLst/>
                <a:ahLst/>
                <a:cxnLst/>
                <a:rect l="l" t="t" r="r" b="b"/>
                <a:pathLst>
                  <a:path w="7422" h="6926" extrusionOk="0">
                    <a:moveTo>
                      <a:pt x="3714" y="0"/>
                    </a:moveTo>
                    <a:cubicBezTo>
                      <a:pt x="2029" y="0"/>
                      <a:pt x="549" y="1227"/>
                      <a:pt x="288" y="2934"/>
                    </a:cubicBezTo>
                    <a:cubicBezTo>
                      <a:pt x="0" y="4827"/>
                      <a:pt x="1299" y="6599"/>
                      <a:pt x="3182" y="6886"/>
                    </a:cubicBezTo>
                    <a:cubicBezTo>
                      <a:pt x="3359" y="6913"/>
                      <a:pt x="3535" y="6926"/>
                      <a:pt x="3708" y="6926"/>
                    </a:cubicBezTo>
                    <a:cubicBezTo>
                      <a:pt x="5393" y="6926"/>
                      <a:pt x="6874" y="5699"/>
                      <a:pt x="7134" y="3992"/>
                    </a:cubicBezTo>
                    <a:cubicBezTo>
                      <a:pt x="7422" y="2099"/>
                      <a:pt x="6123" y="327"/>
                      <a:pt x="4240" y="40"/>
                    </a:cubicBezTo>
                    <a:cubicBezTo>
                      <a:pt x="4063" y="13"/>
                      <a:pt x="3887" y="0"/>
                      <a:pt x="3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19"/>
              <p:cNvSpPr/>
              <p:nvPr/>
            </p:nvSpPr>
            <p:spPr>
              <a:xfrm>
                <a:off x="1151763" y="3325532"/>
                <a:ext cx="569880" cy="554229"/>
              </a:xfrm>
              <a:custGeom>
                <a:avLst/>
                <a:gdLst/>
                <a:ahLst/>
                <a:cxnLst/>
                <a:rect l="l" t="t" r="r" b="b"/>
                <a:pathLst>
                  <a:path w="7246" h="7047" extrusionOk="0">
                    <a:moveTo>
                      <a:pt x="3618" y="116"/>
                    </a:moveTo>
                    <a:cubicBezTo>
                      <a:pt x="3785" y="116"/>
                      <a:pt x="3961" y="126"/>
                      <a:pt x="4138" y="154"/>
                    </a:cubicBezTo>
                    <a:cubicBezTo>
                      <a:pt x="5038" y="293"/>
                      <a:pt x="5826" y="775"/>
                      <a:pt x="6364" y="1508"/>
                    </a:cubicBezTo>
                    <a:cubicBezTo>
                      <a:pt x="6902" y="2241"/>
                      <a:pt x="7125" y="3141"/>
                      <a:pt x="6986" y="4040"/>
                    </a:cubicBezTo>
                    <a:cubicBezTo>
                      <a:pt x="6725" y="5720"/>
                      <a:pt x="5271" y="6929"/>
                      <a:pt x="3621" y="6929"/>
                    </a:cubicBezTo>
                    <a:cubicBezTo>
                      <a:pt x="3449" y="6929"/>
                      <a:pt x="3274" y="6916"/>
                      <a:pt x="3099" y="6888"/>
                    </a:cubicBezTo>
                    <a:cubicBezTo>
                      <a:pt x="2199" y="6749"/>
                      <a:pt x="1410" y="6267"/>
                      <a:pt x="872" y="5534"/>
                    </a:cubicBezTo>
                    <a:cubicBezTo>
                      <a:pt x="334" y="4801"/>
                      <a:pt x="112" y="3901"/>
                      <a:pt x="251" y="3002"/>
                    </a:cubicBezTo>
                    <a:cubicBezTo>
                      <a:pt x="510" y="1322"/>
                      <a:pt x="1967" y="116"/>
                      <a:pt x="3618" y="116"/>
                    </a:cubicBezTo>
                    <a:close/>
                    <a:moveTo>
                      <a:pt x="3618" y="1"/>
                    </a:moveTo>
                    <a:cubicBezTo>
                      <a:pt x="1910" y="1"/>
                      <a:pt x="408" y="1252"/>
                      <a:pt x="139" y="2983"/>
                    </a:cubicBezTo>
                    <a:cubicBezTo>
                      <a:pt x="0" y="3920"/>
                      <a:pt x="223" y="4848"/>
                      <a:pt x="780" y="5608"/>
                    </a:cubicBezTo>
                    <a:cubicBezTo>
                      <a:pt x="1336" y="6360"/>
                      <a:pt x="2152" y="6861"/>
                      <a:pt x="3089" y="7000"/>
                    </a:cubicBezTo>
                    <a:cubicBezTo>
                      <a:pt x="3266" y="7028"/>
                      <a:pt x="3442" y="7046"/>
                      <a:pt x="3618" y="7046"/>
                    </a:cubicBezTo>
                    <a:cubicBezTo>
                      <a:pt x="5325" y="7046"/>
                      <a:pt x="6837" y="5794"/>
                      <a:pt x="7097" y="4059"/>
                    </a:cubicBezTo>
                    <a:cubicBezTo>
                      <a:pt x="7245" y="3122"/>
                      <a:pt x="7013" y="2194"/>
                      <a:pt x="6457" y="1434"/>
                    </a:cubicBezTo>
                    <a:cubicBezTo>
                      <a:pt x="5900" y="682"/>
                      <a:pt x="5084" y="181"/>
                      <a:pt x="4156" y="42"/>
                    </a:cubicBezTo>
                    <a:cubicBezTo>
                      <a:pt x="3975" y="14"/>
                      <a:pt x="3795" y="1"/>
                      <a:pt x="36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19"/>
              <p:cNvSpPr/>
              <p:nvPr/>
            </p:nvSpPr>
            <p:spPr>
              <a:xfrm>
                <a:off x="1152471" y="3313892"/>
                <a:ext cx="621708" cy="544949"/>
              </a:xfrm>
              <a:custGeom>
                <a:avLst/>
                <a:gdLst/>
                <a:ahLst/>
                <a:cxnLst/>
                <a:rect l="l" t="t" r="r" b="b"/>
                <a:pathLst>
                  <a:path w="7905" h="6929" extrusionOk="0">
                    <a:moveTo>
                      <a:pt x="3948" y="1"/>
                    </a:moveTo>
                    <a:cubicBezTo>
                      <a:pt x="3318" y="1"/>
                      <a:pt x="2680" y="173"/>
                      <a:pt x="2106" y="533"/>
                    </a:cubicBezTo>
                    <a:cubicBezTo>
                      <a:pt x="492" y="1554"/>
                      <a:pt x="1" y="3688"/>
                      <a:pt x="1021" y="5311"/>
                    </a:cubicBezTo>
                    <a:cubicBezTo>
                      <a:pt x="1675" y="6354"/>
                      <a:pt x="2801" y="6929"/>
                      <a:pt x="3955" y="6929"/>
                    </a:cubicBezTo>
                    <a:cubicBezTo>
                      <a:pt x="4586" y="6929"/>
                      <a:pt x="5225" y="6757"/>
                      <a:pt x="5798" y="6396"/>
                    </a:cubicBezTo>
                    <a:cubicBezTo>
                      <a:pt x="7413" y="5376"/>
                      <a:pt x="7904" y="3242"/>
                      <a:pt x="6884" y="1619"/>
                    </a:cubicBezTo>
                    <a:cubicBezTo>
                      <a:pt x="6224" y="575"/>
                      <a:pt x="5099" y="1"/>
                      <a:pt x="39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19"/>
              <p:cNvSpPr/>
              <p:nvPr/>
            </p:nvSpPr>
            <p:spPr>
              <a:xfrm>
                <a:off x="1178739" y="3308938"/>
                <a:ext cx="582306" cy="553993"/>
              </a:xfrm>
              <a:custGeom>
                <a:avLst/>
                <a:gdLst/>
                <a:ahLst/>
                <a:cxnLst/>
                <a:rect l="l" t="t" r="r" b="b"/>
                <a:pathLst>
                  <a:path w="7404" h="7044" extrusionOk="0">
                    <a:moveTo>
                      <a:pt x="3628" y="114"/>
                    </a:moveTo>
                    <a:cubicBezTo>
                      <a:pt x="3795" y="114"/>
                      <a:pt x="3971" y="133"/>
                      <a:pt x="4138" y="160"/>
                    </a:cubicBezTo>
                    <a:cubicBezTo>
                      <a:pt x="5993" y="439"/>
                      <a:pt x="7273" y="2183"/>
                      <a:pt x="6995" y="4038"/>
                    </a:cubicBezTo>
                    <a:cubicBezTo>
                      <a:pt x="6735" y="5718"/>
                      <a:pt x="5280" y="6926"/>
                      <a:pt x="3630" y="6926"/>
                    </a:cubicBezTo>
                    <a:cubicBezTo>
                      <a:pt x="3458" y="6926"/>
                      <a:pt x="3284" y="6913"/>
                      <a:pt x="3108" y="6886"/>
                    </a:cubicBezTo>
                    <a:cubicBezTo>
                      <a:pt x="2208" y="6747"/>
                      <a:pt x="1420" y="6274"/>
                      <a:pt x="882" y="5541"/>
                    </a:cubicBezTo>
                    <a:cubicBezTo>
                      <a:pt x="344" y="4808"/>
                      <a:pt x="121" y="3908"/>
                      <a:pt x="260" y="3008"/>
                    </a:cubicBezTo>
                    <a:cubicBezTo>
                      <a:pt x="520" y="1320"/>
                      <a:pt x="1976" y="114"/>
                      <a:pt x="3628" y="114"/>
                    </a:cubicBezTo>
                    <a:close/>
                    <a:moveTo>
                      <a:pt x="3629" y="0"/>
                    </a:moveTo>
                    <a:cubicBezTo>
                      <a:pt x="1917" y="0"/>
                      <a:pt x="410" y="1247"/>
                      <a:pt x="149" y="2990"/>
                    </a:cubicBezTo>
                    <a:cubicBezTo>
                      <a:pt x="1" y="3918"/>
                      <a:pt x="232" y="4845"/>
                      <a:pt x="789" y="5606"/>
                    </a:cubicBezTo>
                    <a:cubicBezTo>
                      <a:pt x="1346" y="6367"/>
                      <a:pt x="2162" y="6858"/>
                      <a:pt x="3090" y="7007"/>
                    </a:cubicBezTo>
                    <a:cubicBezTo>
                      <a:pt x="3275" y="7034"/>
                      <a:pt x="3451" y="7044"/>
                      <a:pt x="3628" y="7044"/>
                    </a:cubicBezTo>
                    <a:cubicBezTo>
                      <a:pt x="5335" y="7044"/>
                      <a:pt x="6837" y="5791"/>
                      <a:pt x="7106" y="4057"/>
                    </a:cubicBezTo>
                    <a:cubicBezTo>
                      <a:pt x="7403" y="2136"/>
                      <a:pt x="6077" y="337"/>
                      <a:pt x="4156" y="40"/>
                    </a:cubicBezTo>
                    <a:cubicBezTo>
                      <a:pt x="3979" y="13"/>
                      <a:pt x="3803" y="0"/>
                      <a:pt x="36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19"/>
              <p:cNvSpPr/>
              <p:nvPr/>
            </p:nvSpPr>
            <p:spPr>
              <a:xfrm>
                <a:off x="1563950" y="3370439"/>
                <a:ext cx="117578" cy="119701"/>
              </a:xfrm>
              <a:custGeom>
                <a:avLst/>
                <a:gdLst/>
                <a:ahLst/>
                <a:cxnLst/>
                <a:rect l="l" t="t" r="r" b="b"/>
                <a:pathLst>
                  <a:path w="1495" h="1522" extrusionOk="0">
                    <a:moveTo>
                      <a:pt x="1" y="0"/>
                    </a:moveTo>
                    <a:lnTo>
                      <a:pt x="1494" y="1521"/>
                    </a:lnTo>
                    <a:cubicBezTo>
                      <a:pt x="1197" y="863"/>
                      <a:pt x="678" y="3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19"/>
              <p:cNvSpPr/>
              <p:nvPr/>
            </p:nvSpPr>
            <p:spPr>
              <a:xfrm>
                <a:off x="1555928" y="3363282"/>
                <a:ext cx="132836" cy="133386"/>
              </a:xfrm>
              <a:custGeom>
                <a:avLst/>
                <a:gdLst/>
                <a:ahLst/>
                <a:cxnLst/>
                <a:rect l="l" t="t" r="r" b="b"/>
                <a:pathLst>
                  <a:path w="1689" h="1696" extrusionOk="0">
                    <a:moveTo>
                      <a:pt x="104" y="0"/>
                    </a:moveTo>
                    <a:cubicBezTo>
                      <a:pt x="71" y="0"/>
                      <a:pt x="42" y="20"/>
                      <a:pt x="28" y="54"/>
                    </a:cubicBezTo>
                    <a:cubicBezTo>
                      <a:pt x="1" y="100"/>
                      <a:pt x="19" y="147"/>
                      <a:pt x="65" y="175"/>
                    </a:cubicBezTo>
                    <a:cubicBezTo>
                      <a:pt x="715" y="471"/>
                      <a:pt x="1225" y="991"/>
                      <a:pt x="1513" y="1650"/>
                    </a:cubicBezTo>
                    <a:cubicBezTo>
                      <a:pt x="1531" y="1677"/>
                      <a:pt x="1559" y="1696"/>
                      <a:pt x="1596" y="1696"/>
                    </a:cubicBezTo>
                    <a:lnTo>
                      <a:pt x="1633" y="1696"/>
                    </a:lnTo>
                    <a:cubicBezTo>
                      <a:pt x="1670" y="1668"/>
                      <a:pt x="1689" y="1622"/>
                      <a:pt x="1670" y="1575"/>
                    </a:cubicBezTo>
                    <a:cubicBezTo>
                      <a:pt x="1364" y="889"/>
                      <a:pt x="826" y="332"/>
                      <a:pt x="140" y="8"/>
                    </a:cubicBezTo>
                    <a:cubicBezTo>
                      <a:pt x="128" y="3"/>
                      <a:pt x="116" y="0"/>
                      <a:pt x="10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19"/>
              <p:cNvSpPr/>
              <p:nvPr/>
            </p:nvSpPr>
            <p:spPr>
              <a:xfrm>
                <a:off x="1990058" y="3317117"/>
                <a:ext cx="47503" cy="47503"/>
              </a:xfrm>
              <a:custGeom>
                <a:avLst/>
                <a:gdLst/>
                <a:ahLst/>
                <a:cxnLst/>
                <a:rect l="l" t="t" r="r" b="b"/>
                <a:pathLst>
                  <a:path w="604" h="604" extrusionOk="0">
                    <a:moveTo>
                      <a:pt x="158" y="1"/>
                    </a:moveTo>
                    <a:lnTo>
                      <a:pt x="0" y="437"/>
                    </a:lnTo>
                    <a:lnTo>
                      <a:pt x="436" y="604"/>
                    </a:lnTo>
                    <a:lnTo>
                      <a:pt x="603" y="159"/>
                    </a:lnTo>
                    <a:lnTo>
                      <a:pt x="1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19"/>
              <p:cNvSpPr/>
              <p:nvPr/>
            </p:nvSpPr>
            <p:spPr>
              <a:xfrm>
                <a:off x="1277991" y="3581212"/>
                <a:ext cx="151790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973" extrusionOk="0">
                    <a:moveTo>
                      <a:pt x="965" y="1"/>
                    </a:moveTo>
                    <a:cubicBezTo>
                      <a:pt x="427" y="1"/>
                      <a:pt x="0" y="437"/>
                      <a:pt x="0" y="966"/>
                    </a:cubicBezTo>
                    <a:cubicBezTo>
                      <a:pt x="0" y="970"/>
                      <a:pt x="483" y="973"/>
                      <a:pt x="965" y="973"/>
                    </a:cubicBezTo>
                    <a:cubicBezTo>
                      <a:pt x="1447" y="973"/>
                      <a:pt x="1930" y="970"/>
                      <a:pt x="1930" y="966"/>
                    </a:cubicBezTo>
                    <a:cubicBezTo>
                      <a:pt x="1930" y="437"/>
                      <a:pt x="1494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19"/>
              <p:cNvSpPr/>
              <p:nvPr/>
            </p:nvSpPr>
            <p:spPr>
              <a:xfrm>
                <a:off x="1272879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12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30" y="0"/>
                    </a:moveTo>
                    <a:cubicBezTo>
                      <a:pt x="464" y="0"/>
                      <a:pt x="0" y="455"/>
                      <a:pt x="0" y="1021"/>
                    </a:cubicBezTo>
                    <a:cubicBezTo>
                      <a:pt x="0" y="1076"/>
                      <a:pt x="0" y="1076"/>
                      <a:pt x="408" y="1086"/>
                    </a:cubicBezTo>
                    <a:lnTo>
                      <a:pt x="1132" y="1086"/>
                    </a:lnTo>
                    <a:cubicBezTo>
                      <a:pt x="2050" y="1086"/>
                      <a:pt x="2050" y="1086"/>
                      <a:pt x="2050" y="1021"/>
                    </a:cubicBezTo>
                    <a:cubicBezTo>
                      <a:pt x="2050" y="455"/>
                      <a:pt x="1587" y="0"/>
                      <a:pt x="10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19"/>
              <p:cNvSpPr/>
              <p:nvPr/>
            </p:nvSpPr>
            <p:spPr>
              <a:xfrm>
                <a:off x="1310787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48"/>
                    </a:cubicBezTo>
                    <a:cubicBezTo>
                      <a:pt x="1" y="854"/>
                      <a:pt x="251" y="1104"/>
                      <a:pt x="548" y="1104"/>
                    </a:cubicBezTo>
                    <a:cubicBezTo>
                      <a:pt x="854" y="1104"/>
                      <a:pt x="1095" y="854"/>
                      <a:pt x="1095" y="548"/>
                    </a:cubicBezTo>
                    <a:cubicBezTo>
                      <a:pt x="1095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19"/>
              <p:cNvSpPr/>
              <p:nvPr/>
            </p:nvSpPr>
            <p:spPr>
              <a:xfrm>
                <a:off x="1306383" y="3479837"/>
                <a:ext cx="95714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7" h="1216" extrusionOk="0">
                    <a:moveTo>
                      <a:pt x="604" y="121"/>
                    </a:moveTo>
                    <a:cubicBezTo>
                      <a:pt x="882" y="121"/>
                      <a:pt x="1096" y="334"/>
                      <a:pt x="1096" y="604"/>
                    </a:cubicBezTo>
                    <a:cubicBezTo>
                      <a:pt x="1096" y="882"/>
                      <a:pt x="882" y="1095"/>
                      <a:pt x="604" y="1095"/>
                    </a:cubicBezTo>
                    <a:cubicBezTo>
                      <a:pt x="335" y="1095"/>
                      <a:pt x="122" y="882"/>
                      <a:pt x="122" y="604"/>
                    </a:cubicBezTo>
                    <a:cubicBezTo>
                      <a:pt x="122" y="334"/>
                      <a:pt x="335" y="121"/>
                      <a:pt x="604" y="121"/>
                    </a:cubicBezTo>
                    <a:close/>
                    <a:moveTo>
                      <a:pt x="604" y="1"/>
                    </a:moveTo>
                    <a:cubicBezTo>
                      <a:pt x="270" y="1"/>
                      <a:pt x="1" y="279"/>
                      <a:pt x="1" y="613"/>
                    </a:cubicBezTo>
                    <a:cubicBezTo>
                      <a:pt x="1" y="947"/>
                      <a:pt x="270" y="1216"/>
                      <a:pt x="604" y="1216"/>
                    </a:cubicBezTo>
                    <a:cubicBezTo>
                      <a:pt x="938" y="1216"/>
                      <a:pt x="1216" y="947"/>
                      <a:pt x="1216" y="613"/>
                    </a:cubicBezTo>
                    <a:cubicBezTo>
                      <a:pt x="1216" y="279"/>
                      <a:pt x="938" y="1"/>
                      <a:pt x="6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19"/>
              <p:cNvSpPr/>
              <p:nvPr/>
            </p:nvSpPr>
            <p:spPr>
              <a:xfrm>
                <a:off x="1499775" y="3581212"/>
                <a:ext cx="152576" cy="76524"/>
              </a:xfrm>
              <a:custGeom>
                <a:avLst/>
                <a:gdLst/>
                <a:ahLst/>
                <a:cxnLst/>
                <a:rect l="l" t="t" r="r" b="b"/>
                <a:pathLst>
                  <a:path w="1940" h="973" extrusionOk="0">
                    <a:moveTo>
                      <a:pt x="965" y="1"/>
                    </a:moveTo>
                    <a:cubicBezTo>
                      <a:pt x="436" y="1"/>
                      <a:pt x="0" y="437"/>
                      <a:pt x="0" y="966"/>
                    </a:cubicBezTo>
                    <a:cubicBezTo>
                      <a:pt x="0" y="970"/>
                      <a:pt x="485" y="973"/>
                      <a:pt x="970" y="973"/>
                    </a:cubicBezTo>
                    <a:cubicBezTo>
                      <a:pt x="1454" y="973"/>
                      <a:pt x="1939" y="970"/>
                      <a:pt x="1939" y="966"/>
                    </a:cubicBezTo>
                    <a:cubicBezTo>
                      <a:pt x="1939" y="437"/>
                      <a:pt x="1503" y="1"/>
                      <a:pt x="9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9"/>
              <p:cNvSpPr/>
              <p:nvPr/>
            </p:nvSpPr>
            <p:spPr>
              <a:xfrm>
                <a:off x="1495370" y="3576887"/>
                <a:ext cx="161306" cy="85411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1086" extrusionOk="0">
                    <a:moveTo>
                      <a:pt x="1030" y="112"/>
                    </a:moveTo>
                    <a:cubicBezTo>
                      <a:pt x="1503" y="112"/>
                      <a:pt x="1902" y="492"/>
                      <a:pt x="1930" y="965"/>
                    </a:cubicBezTo>
                    <a:lnTo>
                      <a:pt x="121" y="965"/>
                    </a:lnTo>
                    <a:cubicBezTo>
                      <a:pt x="149" y="492"/>
                      <a:pt x="548" y="112"/>
                      <a:pt x="1030" y="112"/>
                    </a:cubicBezTo>
                    <a:close/>
                    <a:moveTo>
                      <a:pt x="1021" y="0"/>
                    </a:moveTo>
                    <a:cubicBezTo>
                      <a:pt x="464" y="0"/>
                      <a:pt x="1" y="455"/>
                      <a:pt x="1" y="1021"/>
                    </a:cubicBezTo>
                    <a:cubicBezTo>
                      <a:pt x="1" y="1076"/>
                      <a:pt x="1" y="1076"/>
                      <a:pt x="399" y="1086"/>
                    </a:cubicBezTo>
                    <a:lnTo>
                      <a:pt x="1132" y="1086"/>
                    </a:lnTo>
                    <a:cubicBezTo>
                      <a:pt x="2051" y="1086"/>
                      <a:pt x="2051" y="1086"/>
                      <a:pt x="2051" y="1021"/>
                    </a:cubicBezTo>
                    <a:cubicBezTo>
                      <a:pt x="2051" y="455"/>
                      <a:pt x="1587" y="0"/>
                      <a:pt x="10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19"/>
              <p:cNvSpPr/>
              <p:nvPr/>
            </p:nvSpPr>
            <p:spPr>
              <a:xfrm>
                <a:off x="1533278" y="3484241"/>
                <a:ext cx="86198" cy="86905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105" extrusionOk="0">
                    <a:moveTo>
                      <a:pt x="548" y="0"/>
                    </a:moveTo>
                    <a:cubicBezTo>
                      <a:pt x="251" y="0"/>
                      <a:pt x="1" y="251"/>
                      <a:pt x="1" y="557"/>
                    </a:cubicBezTo>
                    <a:cubicBezTo>
                      <a:pt x="1" y="854"/>
                      <a:pt x="242" y="1104"/>
                      <a:pt x="548" y="1104"/>
                    </a:cubicBezTo>
                    <a:cubicBezTo>
                      <a:pt x="854" y="1104"/>
                      <a:pt x="1096" y="854"/>
                      <a:pt x="1096" y="557"/>
                    </a:cubicBezTo>
                    <a:cubicBezTo>
                      <a:pt x="1096" y="251"/>
                      <a:pt x="854" y="0"/>
                      <a:pt x="5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19"/>
              <p:cNvSpPr/>
              <p:nvPr/>
            </p:nvSpPr>
            <p:spPr>
              <a:xfrm>
                <a:off x="1528952" y="3479837"/>
                <a:ext cx="95635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1216" h="1216" extrusionOk="0">
                    <a:moveTo>
                      <a:pt x="603" y="121"/>
                    </a:moveTo>
                    <a:cubicBezTo>
                      <a:pt x="872" y="121"/>
                      <a:pt x="1095" y="334"/>
                      <a:pt x="1095" y="604"/>
                    </a:cubicBezTo>
                    <a:cubicBezTo>
                      <a:pt x="1095" y="882"/>
                      <a:pt x="872" y="1095"/>
                      <a:pt x="603" y="1095"/>
                    </a:cubicBezTo>
                    <a:cubicBezTo>
                      <a:pt x="334" y="1095"/>
                      <a:pt x="112" y="882"/>
                      <a:pt x="112" y="604"/>
                    </a:cubicBezTo>
                    <a:cubicBezTo>
                      <a:pt x="112" y="334"/>
                      <a:pt x="334" y="121"/>
                      <a:pt x="603" y="121"/>
                    </a:cubicBezTo>
                    <a:close/>
                    <a:moveTo>
                      <a:pt x="603" y="1"/>
                    </a:moveTo>
                    <a:cubicBezTo>
                      <a:pt x="269" y="1"/>
                      <a:pt x="0" y="279"/>
                      <a:pt x="0" y="613"/>
                    </a:cubicBezTo>
                    <a:cubicBezTo>
                      <a:pt x="0" y="947"/>
                      <a:pt x="269" y="1216"/>
                      <a:pt x="603" y="1216"/>
                    </a:cubicBezTo>
                    <a:cubicBezTo>
                      <a:pt x="937" y="1216"/>
                      <a:pt x="1216" y="947"/>
                      <a:pt x="1216" y="613"/>
                    </a:cubicBezTo>
                    <a:cubicBezTo>
                      <a:pt x="1216" y="279"/>
                      <a:pt x="937" y="1"/>
                      <a:pt x="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9"/>
              <p:cNvSpPr/>
              <p:nvPr/>
            </p:nvSpPr>
            <p:spPr>
              <a:xfrm>
                <a:off x="1374962" y="3594346"/>
                <a:ext cx="172317" cy="86512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1100" extrusionOk="0">
                    <a:moveTo>
                      <a:pt x="1096" y="1"/>
                    </a:moveTo>
                    <a:cubicBezTo>
                      <a:pt x="493" y="1"/>
                      <a:pt x="1" y="493"/>
                      <a:pt x="1" y="1096"/>
                    </a:cubicBezTo>
                    <a:cubicBezTo>
                      <a:pt x="1" y="1096"/>
                      <a:pt x="974" y="1100"/>
                      <a:pt x="1623" y="1100"/>
                    </a:cubicBezTo>
                    <a:cubicBezTo>
                      <a:pt x="1947" y="1100"/>
                      <a:pt x="2190" y="1099"/>
                      <a:pt x="2190" y="1096"/>
                    </a:cubicBezTo>
                    <a:cubicBezTo>
                      <a:pt x="2190" y="493"/>
                      <a:pt x="1699" y="1"/>
                      <a:pt x="10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/>
              <p:nvPr/>
            </p:nvSpPr>
            <p:spPr>
              <a:xfrm>
                <a:off x="1370637" y="3590021"/>
                <a:ext cx="180968" cy="9563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16" extrusionOk="0">
                    <a:moveTo>
                      <a:pt x="1151" y="112"/>
                    </a:moveTo>
                    <a:cubicBezTo>
                      <a:pt x="1707" y="112"/>
                      <a:pt x="2162" y="548"/>
                      <a:pt x="2190" y="1095"/>
                    </a:cubicBezTo>
                    <a:lnTo>
                      <a:pt x="112" y="1095"/>
                    </a:lnTo>
                    <a:cubicBezTo>
                      <a:pt x="139" y="548"/>
                      <a:pt x="594" y="112"/>
                      <a:pt x="1151" y="112"/>
                    </a:cubicBezTo>
                    <a:close/>
                    <a:moveTo>
                      <a:pt x="1151" y="0"/>
                    </a:moveTo>
                    <a:cubicBezTo>
                      <a:pt x="510" y="0"/>
                      <a:pt x="0" y="511"/>
                      <a:pt x="0" y="1151"/>
                    </a:cubicBezTo>
                    <a:cubicBezTo>
                      <a:pt x="0" y="1206"/>
                      <a:pt x="0" y="1206"/>
                      <a:pt x="446" y="1216"/>
                    </a:cubicBezTo>
                    <a:lnTo>
                      <a:pt x="1271" y="1216"/>
                    </a:lnTo>
                    <a:cubicBezTo>
                      <a:pt x="2301" y="1216"/>
                      <a:pt x="2301" y="1216"/>
                      <a:pt x="2301" y="1151"/>
                    </a:cubicBezTo>
                    <a:cubicBezTo>
                      <a:pt x="2301" y="511"/>
                      <a:pt x="1791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19"/>
              <p:cNvSpPr/>
              <p:nvPr/>
            </p:nvSpPr>
            <p:spPr>
              <a:xfrm>
                <a:off x="1412949" y="3484241"/>
                <a:ext cx="97837" cy="98545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253" extrusionOk="0">
                    <a:moveTo>
                      <a:pt x="622" y="0"/>
                    </a:moveTo>
                    <a:cubicBezTo>
                      <a:pt x="279" y="0"/>
                      <a:pt x="0" y="278"/>
                      <a:pt x="0" y="622"/>
                    </a:cubicBezTo>
                    <a:cubicBezTo>
                      <a:pt x="0" y="974"/>
                      <a:pt x="279" y="1253"/>
                      <a:pt x="622" y="1253"/>
                    </a:cubicBezTo>
                    <a:cubicBezTo>
                      <a:pt x="965" y="1253"/>
                      <a:pt x="1243" y="974"/>
                      <a:pt x="1243" y="622"/>
                    </a:cubicBezTo>
                    <a:cubicBezTo>
                      <a:pt x="1243" y="278"/>
                      <a:pt x="965" y="0"/>
                      <a:pt x="6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9"/>
              <p:cNvSpPr/>
              <p:nvPr/>
            </p:nvSpPr>
            <p:spPr>
              <a:xfrm>
                <a:off x="1407837" y="3479837"/>
                <a:ext cx="107354" cy="107354"/>
              </a:xfrm>
              <a:custGeom>
                <a:avLst/>
                <a:gdLst/>
                <a:ahLst/>
                <a:cxnLst/>
                <a:rect l="l" t="t" r="r" b="b"/>
                <a:pathLst>
                  <a:path w="1365" h="1365" extrusionOk="0">
                    <a:moveTo>
                      <a:pt x="687" y="121"/>
                    </a:moveTo>
                    <a:cubicBezTo>
                      <a:pt x="993" y="121"/>
                      <a:pt x="1253" y="372"/>
                      <a:pt x="1253" y="678"/>
                    </a:cubicBezTo>
                    <a:cubicBezTo>
                      <a:pt x="1253" y="993"/>
                      <a:pt x="993" y="1244"/>
                      <a:pt x="687" y="1244"/>
                    </a:cubicBezTo>
                    <a:cubicBezTo>
                      <a:pt x="371" y="1244"/>
                      <a:pt x="121" y="993"/>
                      <a:pt x="121" y="678"/>
                    </a:cubicBezTo>
                    <a:cubicBezTo>
                      <a:pt x="121" y="372"/>
                      <a:pt x="371" y="121"/>
                      <a:pt x="687" y="121"/>
                    </a:cubicBezTo>
                    <a:close/>
                    <a:moveTo>
                      <a:pt x="687" y="1"/>
                    </a:moveTo>
                    <a:cubicBezTo>
                      <a:pt x="307" y="1"/>
                      <a:pt x="0" y="307"/>
                      <a:pt x="0" y="678"/>
                    </a:cubicBezTo>
                    <a:cubicBezTo>
                      <a:pt x="0" y="1058"/>
                      <a:pt x="307" y="1364"/>
                      <a:pt x="687" y="1364"/>
                    </a:cubicBezTo>
                    <a:cubicBezTo>
                      <a:pt x="1058" y="1364"/>
                      <a:pt x="1364" y="1058"/>
                      <a:pt x="1364" y="678"/>
                    </a:cubicBezTo>
                    <a:cubicBezTo>
                      <a:pt x="1364" y="307"/>
                      <a:pt x="1058" y="1"/>
                      <a:pt x="6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/>
              <p:nvPr/>
            </p:nvSpPr>
            <p:spPr>
              <a:xfrm>
                <a:off x="1985653" y="3311847"/>
                <a:ext cx="57019" cy="56469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18" extrusionOk="0">
                    <a:moveTo>
                      <a:pt x="251" y="133"/>
                    </a:moveTo>
                    <a:lnTo>
                      <a:pt x="585" y="253"/>
                    </a:lnTo>
                    <a:lnTo>
                      <a:pt x="464" y="587"/>
                    </a:lnTo>
                    <a:lnTo>
                      <a:pt x="130" y="467"/>
                    </a:lnTo>
                    <a:lnTo>
                      <a:pt x="251" y="133"/>
                    </a:lnTo>
                    <a:close/>
                    <a:moveTo>
                      <a:pt x="223" y="0"/>
                    </a:moveTo>
                    <a:cubicBezTo>
                      <a:pt x="195" y="0"/>
                      <a:pt x="175" y="17"/>
                      <a:pt x="168" y="40"/>
                    </a:cubicBezTo>
                    <a:lnTo>
                      <a:pt x="1" y="485"/>
                    </a:lnTo>
                    <a:cubicBezTo>
                      <a:pt x="1" y="495"/>
                      <a:pt x="1" y="513"/>
                      <a:pt x="1" y="522"/>
                    </a:cubicBezTo>
                    <a:cubicBezTo>
                      <a:pt x="10" y="541"/>
                      <a:pt x="19" y="550"/>
                      <a:pt x="38" y="559"/>
                    </a:cubicBezTo>
                    <a:lnTo>
                      <a:pt x="483" y="717"/>
                    </a:lnTo>
                    <a:lnTo>
                      <a:pt x="501" y="717"/>
                    </a:lnTo>
                    <a:cubicBezTo>
                      <a:pt x="520" y="717"/>
                      <a:pt x="548" y="708"/>
                      <a:pt x="557" y="680"/>
                    </a:cubicBezTo>
                    <a:lnTo>
                      <a:pt x="715" y="235"/>
                    </a:lnTo>
                    <a:cubicBezTo>
                      <a:pt x="724" y="207"/>
                      <a:pt x="715" y="179"/>
                      <a:pt x="678" y="161"/>
                    </a:cubicBezTo>
                    <a:lnTo>
                      <a:pt x="242" y="3"/>
                    </a:lnTo>
                    <a:cubicBezTo>
                      <a:pt x="235" y="1"/>
                      <a:pt x="229" y="0"/>
                      <a:pt x="2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19"/>
              <p:cNvSpPr/>
              <p:nvPr/>
            </p:nvSpPr>
            <p:spPr>
              <a:xfrm>
                <a:off x="1707716" y="3340239"/>
                <a:ext cx="302085" cy="134566"/>
              </a:xfrm>
              <a:custGeom>
                <a:avLst/>
                <a:gdLst/>
                <a:ahLst/>
                <a:cxnLst/>
                <a:rect l="l" t="t" r="r" b="b"/>
                <a:pathLst>
                  <a:path w="3841" h="1711" extrusionOk="0">
                    <a:moveTo>
                      <a:pt x="3769" y="0"/>
                    </a:moveTo>
                    <a:cubicBezTo>
                      <a:pt x="3762" y="0"/>
                      <a:pt x="3754" y="1"/>
                      <a:pt x="3748" y="4"/>
                    </a:cubicBezTo>
                    <a:lnTo>
                      <a:pt x="37" y="1599"/>
                    </a:lnTo>
                    <a:cubicBezTo>
                      <a:pt x="9" y="1618"/>
                      <a:pt x="0" y="1655"/>
                      <a:pt x="9" y="1683"/>
                    </a:cubicBezTo>
                    <a:cubicBezTo>
                      <a:pt x="19" y="1701"/>
                      <a:pt x="37" y="1711"/>
                      <a:pt x="65" y="1711"/>
                    </a:cubicBezTo>
                    <a:lnTo>
                      <a:pt x="84" y="1711"/>
                    </a:lnTo>
                    <a:lnTo>
                      <a:pt x="3794" y="115"/>
                    </a:lnTo>
                    <a:cubicBezTo>
                      <a:pt x="3822" y="106"/>
                      <a:pt x="3841" y="69"/>
                      <a:pt x="3822" y="41"/>
                    </a:cubicBezTo>
                    <a:cubicBezTo>
                      <a:pt x="3815" y="12"/>
                      <a:pt x="3792" y="0"/>
                      <a:pt x="37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0"/>
          <p:cNvGrpSpPr/>
          <p:nvPr/>
        </p:nvGrpSpPr>
        <p:grpSpPr>
          <a:xfrm>
            <a:off x="518850" y="392550"/>
            <a:ext cx="8106300" cy="4358400"/>
            <a:chOff x="518850" y="392550"/>
            <a:chExt cx="8106300" cy="4358400"/>
          </a:xfrm>
        </p:grpSpPr>
        <p:grpSp>
          <p:nvGrpSpPr>
            <p:cNvPr id="514" name="Google Shape;514;p20"/>
            <p:cNvGrpSpPr/>
            <p:nvPr/>
          </p:nvGrpSpPr>
          <p:grpSpPr>
            <a:xfrm>
              <a:off x="518850" y="392550"/>
              <a:ext cx="8106300" cy="396000"/>
              <a:chOff x="518850" y="385283"/>
              <a:chExt cx="8106300" cy="396000"/>
            </a:xfrm>
          </p:grpSpPr>
          <p:cxnSp>
            <p:nvCxnSpPr>
              <p:cNvPr id="515" name="Google Shape;515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6" name="Google Shape;516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17" name="Google Shape;517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518" name="Google Shape;518;p20"/>
            <p:cNvGrpSpPr/>
            <p:nvPr/>
          </p:nvGrpSpPr>
          <p:grpSpPr>
            <a:xfrm rot="10800000">
              <a:off x="518850" y="4354950"/>
              <a:ext cx="8106300" cy="396000"/>
              <a:chOff x="518850" y="385283"/>
              <a:chExt cx="8106300" cy="396000"/>
            </a:xfrm>
          </p:grpSpPr>
          <p:cxnSp>
            <p:nvCxnSpPr>
              <p:cNvPr id="519" name="Google Shape;519;p20"/>
              <p:cNvCxnSpPr/>
              <p:nvPr/>
            </p:nvCxnSpPr>
            <p:spPr>
              <a:xfrm>
                <a:off x="518850" y="390575"/>
                <a:ext cx="8106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0" name="Google Shape;520;p20"/>
              <p:cNvCxnSpPr/>
              <p:nvPr/>
            </p:nvCxnSpPr>
            <p:spPr>
              <a:xfrm>
                <a:off x="5188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521" name="Google Shape;521;p20"/>
              <p:cNvCxnSpPr/>
              <p:nvPr/>
            </p:nvCxnSpPr>
            <p:spPr>
              <a:xfrm>
                <a:off x="8625150" y="385283"/>
                <a:ext cx="0" cy="396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grpSp>
        <p:nvGrpSpPr>
          <p:cNvPr id="522" name="Google Shape;522;p20"/>
          <p:cNvGrpSpPr/>
          <p:nvPr/>
        </p:nvGrpSpPr>
        <p:grpSpPr>
          <a:xfrm>
            <a:off x="5441862" y="1343334"/>
            <a:ext cx="2955370" cy="2456833"/>
            <a:chOff x="5475412" y="1860275"/>
            <a:chExt cx="2955370" cy="2456833"/>
          </a:xfrm>
        </p:grpSpPr>
        <p:sp>
          <p:nvSpPr>
            <p:cNvPr id="523" name="Google Shape;523;p20"/>
            <p:cNvSpPr/>
            <p:nvPr/>
          </p:nvSpPr>
          <p:spPr>
            <a:xfrm>
              <a:off x="5581433" y="2425462"/>
              <a:ext cx="115169" cy="115739"/>
            </a:xfrm>
            <a:custGeom>
              <a:avLst/>
              <a:gdLst/>
              <a:ahLst/>
              <a:cxnLst/>
              <a:rect l="l" t="t" r="r" b="b"/>
              <a:pathLst>
                <a:path w="2023" h="2033" extrusionOk="0">
                  <a:moveTo>
                    <a:pt x="1011" y="186"/>
                  </a:moveTo>
                  <a:lnTo>
                    <a:pt x="1299" y="706"/>
                  </a:lnTo>
                  <a:cubicBezTo>
                    <a:pt x="1299" y="715"/>
                    <a:pt x="1308" y="724"/>
                    <a:pt x="1318" y="734"/>
                  </a:cubicBezTo>
                  <a:lnTo>
                    <a:pt x="1846" y="1021"/>
                  </a:lnTo>
                  <a:lnTo>
                    <a:pt x="1318" y="1309"/>
                  </a:lnTo>
                  <a:cubicBezTo>
                    <a:pt x="1308" y="1309"/>
                    <a:pt x="1299" y="1318"/>
                    <a:pt x="1299" y="1327"/>
                  </a:cubicBezTo>
                  <a:lnTo>
                    <a:pt x="1011" y="1856"/>
                  </a:lnTo>
                  <a:lnTo>
                    <a:pt x="724" y="1327"/>
                  </a:lnTo>
                  <a:cubicBezTo>
                    <a:pt x="715" y="1318"/>
                    <a:pt x="705" y="1309"/>
                    <a:pt x="696" y="1299"/>
                  </a:cubicBezTo>
                  <a:lnTo>
                    <a:pt x="177" y="1021"/>
                  </a:lnTo>
                  <a:lnTo>
                    <a:pt x="696" y="734"/>
                  </a:lnTo>
                  <a:cubicBezTo>
                    <a:pt x="705" y="724"/>
                    <a:pt x="715" y="715"/>
                    <a:pt x="724" y="706"/>
                  </a:cubicBezTo>
                  <a:lnTo>
                    <a:pt x="1011" y="186"/>
                  </a:lnTo>
                  <a:close/>
                  <a:moveTo>
                    <a:pt x="1011" y="1"/>
                  </a:moveTo>
                  <a:cubicBezTo>
                    <a:pt x="993" y="1"/>
                    <a:pt x="974" y="19"/>
                    <a:pt x="956" y="38"/>
                  </a:cubicBezTo>
                  <a:lnTo>
                    <a:pt x="631" y="641"/>
                  </a:lnTo>
                  <a:lnTo>
                    <a:pt x="28" y="965"/>
                  </a:lnTo>
                  <a:cubicBezTo>
                    <a:pt x="10" y="975"/>
                    <a:pt x="0" y="993"/>
                    <a:pt x="0" y="1012"/>
                  </a:cubicBezTo>
                  <a:cubicBezTo>
                    <a:pt x="0" y="1040"/>
                    <a:pt x="10" y="1058"/>
                    <a:pt x="28" y="1068"/>
                  </a:cubicBezTo>
                  <a:lnTo>
                    <a:pt x="631" y="1401"/>
                  </a:lnTo>
                  <a:lnTo>
                    <a:pt x="956" y="2004"/>
                  </a:lnTo>
                  <a:cubicBezTo>
                    <a:pt x="965" y="2023"/>
                    <a:pt x="984" y="2032"/>
                    <a:pt x="1011" y="2032"/>
                  </a:cubicBezTo>
                  <a:cubicBezTo>
                    <a:pt x="1030" y="2032"/>
                    <a:pt x="1049" y="2023"/>
                    <a:pt x="1058" y="2004"/>
                  </a:cubicBezTo>
                  <a:lnTo>
                    <a:pt x="1392" y="1401"/>
                  </a:lnTo>
                  <a:lnTo>
                    <a:pt x="1995" y="1068"/>
                  </a:lnTo>
                  <a:cubicBezTo>
                    <a:pt x="2013" y="1058"/>
                    <a:pt x="2023" y="1040"/>
                    <a:pt x="2023" y="1021"/>
                  </a:cubicBezTo>
                  <a:cubicBezTo>
                    <a:pt x="2023" y="1003"/>
                    <a:pt x="2013" y="984"/>
                    <a:pt x="1995" y="965"/>
                  </a:cubicBezTo>
                  <a:lnTo>
                    <a:pt x="1392" y="641"/>
                  </a:lnTo>
                  <a:lnTo>
                    <a:pt x="1067" y="38"/>
                  </a:lnTo>
                  <a:cubicBezTo>
                    <a:pt x="1049" y="19"/>
                    <a:pt x="1030" y="1"/>
                    <a:pt x="10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8233235" y="2755955"/>
              <a:ext cx="67690" cy="67633"/>
            </a:xfrm>
            <a:custGeom>
              <a:avLst/>
              <a:gdLst/>
              <a:ahLst/>
              <a:cxnLst/>
              <a:rect l="l" t="t" r="r" b="b"/>
              <a:pathLst>
                <a:path w="1189" h="1188" extrusionOk="0">
                  <a:moveTo>
                    <a:pt x="594" y="177"/>
                  </a:moveTo>
                  <a:lnTo>
                    <a:pt x="734" y="436"/>
                  </a:lnTo>
                  <a:cubicBezTo>
                    <a:pt x="743" y="446"/>
                    <a:pt x="752" y="455"/>
                    <a:pt x="761" y="455"/>
                  </a:cubicBezTo>
                  <a:lnTo>
                    <a:pt x="1012" y="594"/>
                  </a:lnTo>
                  <a:lnTo>
                    <a:pt x="752" y="733"/>
                  </a:lnTo>
                  <a:cubicBezTo>
                    <a:pt x="743" y="743"/>
                    <a:pt x="743" y="752"/>
                    <a:pt x="734" y="761"/>
                  </a:cubicBezTo>
                  <a:lnTo>
                    <a:pt x="594" y="1012"/>
                  </a:lnTo>
                  <a:lnTo>
                    <a:pt x="455" y="761"/>
                  </a:lnTo>
                  <a:cubicBezTo>
                    <a:pt x="446" y="752"/>
                    <a:pt x="437" y="743"/>
                    <a:pt x="427" y="733"/>
                  </a:cubicBezTo>
                  <a:lnTo>
                    <a:pt x="177" y="594"/>
                  </a:lnTo>
                  <a:lnTo>
                    <a:pt x="437" y="455"/>
                  </a:lnTo>
                  <a:cubicBezTo>
                    <a:pt x="446" y="446"/>
                    <a:pt x="446" y="446"/>
                    <a:pt x="455" y="436"/>
                  </a:cubicBezTo>
                  <a:lnTo>
                    <a:pt x="594" y="177"/>
                  </a:lnTo>
                  <a:close/>
                  <a:moveTo>
                    <a:pt x="594" y="0"/>
                  </a:moveTo>
                  <a:cubicBezTo>
                    <a:pt x="576" y="0"/>
                    <a:pt x="557" y="10"/>
                    <a:pt x="548" y="28"/>
                  </a:cubicBezTo>
                  <a:lnTo>
                    <a:pt x="362" y="362"/>
                  </a:lnTo>
                  <a:lnTo>
                    <a:pt x="29" y="548"/>
                  </a:lnTo>
                  <a:cubicBezTo>
                    <a:pt x="10" y="557"/>
                    <a:pt x="1" y="576"/>
                    <a:pt x="1" y="594"/>
                  </a:cubicBezTo>
                  <a:cubicBezTo>
                    <a:pt x="1" y="613"/>
                    <a:pt x="10" y="631"/>
                    <a:pt x="29" y="640"/>
                  </a:cubicBezTo>
                  <a:lnTo>
                    <a:pt x="362" y="826"/>
                  </a:lnTo>
                  <a:lnTo>
                    <a:pt x="539" y="1160"/>
                  </a:lnTo>
                  <a:cubicBezTo>
                    <a:pt x="548" y="1179"/>
                    <a:pt x="576" y="1188"/>
                    <a:pt x="594" y="1188"/>
                  </a:cubicBezTo>
                  <a:cubicBezTo>
                    <a:pt x="613" y="1188"/>
                    <a:pt x="632" y="1179"/>
                    <a:pt x="641" y="1160"/>
                  </a:cubicBezTo>
                  <a:lnTo>
                    <a:pt x="826" y="826"/>
                  </a:lnTo>
                  <a:lnTo>
                    <a:pt x="1160" y="650"/>
                  </a:lnTo>
                  <a:cubicBezTo>
                    <a:pt x="1179" y="640"/>
                    <a:pt x="1188" y="622"/>
                    <a:pt x="1188" y="594"/>
                  </a:cubicBezTo>
                  <a:cubicBezTo>
                    <a:pt x="1188" y="576"/>
                    <a:pt x="1179" y="557"/>
                    <a:pt x="1160" y="548"/>
                  </a:cubicBezTo>
                  <a:lnTo>
                    <a:pt x="826" y="362"/>
                  </a:lnTo>
                  <a:lnTo>
                    <a:pt x="650" y="28"/>
                  </a:lnTo>
                  <a:cubicBezTo>
                    <a:pt x="641" y="10"/>
                    <a:pt x="613" y="0"/>
                    <a:pt x="5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5475412" y="3604065"/>
              <a:ext cx="119382" cy="119439"/>
            </a:xfrm>
            <a:custGeom>
              <a:avLst/>
              <a:gdLst/>
              <a:ahLst/>
              <a:cxnLst/>
              <a:rect l="l" t="t" r="r" b="b"/>
              <a:pathLst>
                <a:path w="2097" h="2098" extrusionOk="0">
                  <a:moveTo>
                    <a:pt x="1048" y="177"/>
                  </a:moveTo>
                  <a:lnTo>
                    <a:pt x="1345" y="724"/>
                  </a:lnTo>
                  <a:cubicBezTo>
                    <a:pt x="1354" y="733"/>
                    <a:pt x="1364" y="743"/>
                    <a:pt x="1373" y="752"/>
                  </a:cubicBezTo>
                  <a:lnTo>
                    <a:pt x="1911" y="1049"/>
                  </a:lnTo>
                  <a:lnTo>
                    <a:pt x="1364" y="1346"/>
                  </a:lnTo>
                  <a:cubicBezTo>
                    <a:pt x="1354" y="1355"/>
                    <a:pt x="1345" y="1364"/>
                    <a:pt x="1345" y="1374"/>
                  </a:cubicBezTo>
                  <a:lnTo>
                    <a:pt x="1048" y="1912"/>
                  </a:lnTo>
                  <a:lnTo>
                    <a:pt x="752" y="1364"/>
                  </a:lnTo>
                  <a:cubicBezTo>
                    <a:pt x="742" y="1355"/>
                    <a:pt x="733" y="1355"/>
                    <a:pt x="724" y="1346"/>
                  </a:cubicBezTo>
                  <a:lnTo>
                    <a:pt x="176" y="1049"/>
                  </a:lnTo>
                  <a:lnTo>
                    <a:pt x="724" y="752"/>
                  </a:lnTo>
                  <a:cubicBezTo>
                    <a:pt x="733" y="743"/>
                    <a:pt x="742" y="733"/>
                    <a:pt x="752" y="724"/>
                  </a:cubicBezTo>
                  <a:lnTo>
                    <a:pt x="1048" y="177"/>
                  </a:lnTo>
                  <a:close/>
                  <a:moveTo>
                    <a:pt x="1048" y="1"/>
                  </a:moveTo>
                  <a:cubicBezTo>
                    <a:pt x="1030" y="1"/>
                    <a:pt x="1011" y="10"/>
                    <a:pt x="1002" y="28"/>
                  </a:cubicBezTo>
                  <a:lnTo>
                    <a:pt x="659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40"/>
                  </a:cubicBezTo>
                  <a:cubicBezTo>
                    <a:pt x="0" y="1067"/>
                    <a:pt x="9" y="1086"/>
                    <a:pt x="28" y="1095"/>
                  </a:cubicBezTo>
                  <a:lnTo>
                    <a:pt x="649" y="1438"/>
                  </a:lnTo>
                  <a:lnTo>
                    <a:pt x="993" y="2060"/>
                  </a:lnTo>
                  <a:cubicBezTo>
                    <a:pt x="1002" y="2079"/>
                    <a:pt x="1021" y="2097"/>
                    <a:pt x="1039" y="2097"/>
                  </a:cubicBezTo>
                  <a:cubicBezTo>
                    <a:pt x="1067" y="2097"/>
                    <a:pt x="1085" y="2079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97" y="1067"/>
                    <a:pt x="2097" y="1049"/>
                  </a:cubicBezTo>
                  <a:cubicBezTo>
                    <a:pt x="2097" y="1030"/>
                    <a:pt x="2078" y="1012"/>
                    <a:pt x="2060" y="993"/>
                  </a:cubicBezTo>
                  <a:lnTo>
                    <a:pt x="1438" y="659"/>
                  </a:lnTo>
                  <a:lnTo>
                    <a:pt x="1104" y="28"/>
                  </a:lnTo>
                  <a:cubicBezTo>
                    <a:pt x="1085" y="10"/>
                    <a:pt x="1067" y="1"/>
                    <a:pt x="10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8311913" y="3834088"/>
              <a:ext cx="118870" cy="118870"/>
            </a:xfrm>
            <a:custGeom>
              <a:avLst/>
              <a:gdLst/>
              <a:ahLst/>
              <a:cxnLst/>
              <a:rect l="l" t="t" r="r" b="b"/>
              <a:pathLst>
                <a:path w="2088" h="2088" extrusionOk="0">
                  <a:moveTo>
                    <a:pt x="1048" y="176"/>
                  </a:moveTo>
                  <a:lnTo>
                    <a:pt x="1345" y="724"/>
                  </a:lnTo>
                  <a:cubicBezTo>
                    <a:pt x="1345" y="733"/>
                    <a:pt x="1355" y="742"/>
                    <a:pt x="1364" y="742"/>
                  </a:cubicBezTo>
                  <a:lnTo>
                    <a:pt x="1911" y="1049"/>
                  </a:lnTo>
                  <a:lnTo>
                    <a:pt x="1364" y="1345"/>
                  </a:lnTo>
                  <a:cubicBezTo>
                    <a:pt x="1355" y="1345"/>
                    <a:pt x="1345" y="1355"/>
                    <a:pt x="1336" y="1364"/>
                  </a:cubicBezTo>
                  <a:lnTo>
                    <a:pt x="1039" y="1911"/>
                  </a:lnTo>
                  <a:lnTo>
                    <a:pt x="742" y="1364"/>
                  </a:lnTo>
                  <a:cubicBezTo>
                    <a:pt x="742" y="1355"/>
                    <a:pt x="733" y="1345"/>
                    <a:pt x="724" y="1345"/>
                  </a:cubicBezTo>
                  <a:lnTo>
                    <a:pt x="176" y="1039"/>
                  </a:lnTo>
                  <a:lnTo>
                    <a:pt x="724" y="742"/>
                  </a:lnTo>
                  <a:cubicBezTo>
                    <a:pt x="733" y="742"/>
                    <a:pt x="742" y="733"/>
                    <a:pt x="742" y="724"/>
                  </a:cubicBezTo>
                  <a:lnTo>
                    <a:pt x="1048" y="176"/>
                  </a:lnTo>
                  <a:close/>
                  <a:moveTo>
                    <a:pt x="1048" y="0"/>
                  </a:moveTo>
                  <a:cubicBezTo>
                    <a:pt x="1030" y="0"/>
                    <a:pt x="1011" y="10"/>
                    <a:pt x="993" y="28"/>
                  </a:cubicBezTo>
                  <a:lnTo>
                    <a:pt x="650" y="650"/>
                  </a:lnTo>
                  <a:lnTo>
                    <a:pt x="28" y="993"/>
                  </a:lnTo>
                  <a:cubicBezTo>
                    <a:pt x="9" y="1002"/>
                    <a:pt x="0" y="1021"/>
                    <a:pt x="0" y="1039"/>
                  </a:cubicBezTo>
                  <a:cubicBezTo>
                    <a:pt x="0" y="1058"/>
                    <a:pt x="9" y="1076"/>
                    <a:pt x="28" y="1095"/>
                  </a:cubicBezTo>
                  <a:lnTo>
                    <a:pt x="650" y="1438"/>
                  </a:lnTo>
                  <a:lnTo>
                    <a:pt x="993" y="2060"/>
                  </a:lnTo>
                  <a:cubicBezTo>
                    <a:pt x="1002" y="2078"/>
                    <a:pt x="1021" y="2087"/>
                    <a:pt x="1039" y="2087"/>
                  </a:cubicBezTo>
                  <a:cubicBezTo>
                    <a:pt x="1067" y="2087"/>
                    <a:pt x="1086" y="2078"/>
                    <a:pt x="1095" y="2060"/>
                  </a:cubicBezTo>
                  <a:lnTo>
                    <a:pt x="1438" y="1438"/>
                  </a:lnTo>
                  <a:lnTo>
                    <a:pt x="2060" y="1095"/>
                  </a:lnTo>
                  <a:cubicBezTo>
                    <a:pt x="2078" y="1086"/>
                    <a:pt x="2087" y="1067"/>
                    <a:pt x="2087" y="1049"/>
                  </a:cubicBezTo>
                  <a:cubicBezTo>
                    <a:pt x="2087" y="1021"/>
                    <a:pt x="2078" y="1002"/>
                    <a:pt x="2060" y="993"/>
                  </a:cubicBezTo>
                  <a:lnTo>
                    <a:pt x="1438" y="650"/>
                  </a:lnTo>
                  <a:lnTo>
                    <a:pt x="1095" y="28"/>
                  </a:lnTo>
                  <a:cubicBezTo>
                    <a:pt x="1086" y="10"/>
                    <a:pt x="106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8015063" y="1953753"/>
              <a:ext cx="6945" cy="42811"/>
            </a:xfrm>
            <a:custGeom>
              <a:avLst/>
              <a:gdLst/>
              <a:ahLst/>
              <a:cxnLst/>
              <a:rect l="l" t="t" r="r" b="b"/>
              <a:pathLst>
                <a:path w="122" h="75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52"/>
                    <a:pt x="66" y="752"/>
                  </a:cubicBezTo>
                  <a:cubicBezTo>
                    <a:pt x="93" y="752"/>
                    <a:pt x="121" y="724"/>
                    <a:pt x="121" y="696"/>
                  </a:cubicBezTo>
                  <a:lnTo>
                    <a:pt x="121" y="56"/>
                  </a:lnTo>
                  <a:cubicBezTo>
                    <a:pt x="121" y="19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8015063" y="2047230"/>
              <a:ext cx="6945" cy="43381"/>
            </a:xfrm>
            <a:custGeom>
              <a:avLst/>
              <a:gdLst/>
              <a:ahLst/>
              <a:cxnLst/>
              <a:rect l="l" t="t" r="r" b="b"/>
              <a:pathLst>
                <a:path w="122" h="76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lnTo>
                    <a:pt x="1" y="696"/>
                  </a:lnTo>
                  <a:cubicBezTo>
                    <a:pt x="1" y="733"/>
                    <a:pt x="29" y="761"/>
                    <a:pt x="66" y="761"/>
                  </a:cubicBezTo>
                  <a:cubicBezTo>
                    <a:pt x="93" y="761"/>
                    <a:pt x="121" y="733"/>
                    <a:pt x="121" y="696"/>
                  </a:cubicBezTo>
                  <a:lnTo>
                    <a:pt x="121" y="56"/>
                  </a:lnTo>
                  <a:cubicBezTo>
                    <a:pt x="121" y="28"/>
                    <a:pt x="93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8044097" y="2018709"/>
              <a:ext cx="42868" cy="6376"/>
            </a:xfrm>
            <a:custGeom>
              <a:avLst/>
              <a:gdLst/>
              <a:ahLst/>
              <a:cxnLst/>
              <a:rect l="l" t="t" r="r" b="b"/>
              <a:pathLst>
                <a:path w="753" h="112" extrusionOk="0">
                  <a:moveTo>
                    <a:pt x="57" y="0"/>
                  </a:moveTo>
                  <a:cubicBezTo>
                    <a:pt x="19" y="0"/>
                    <a:pt x="1" y="28"/>
                    <a:pt x="1" y="56"/>
                  </a:cubicBezTo>
                  <a:cubicBezTo>
                    <a:pt x="1" y="93"/>
                    <a:pt x="19" y="112"/>
                    <a:pt x="57" y="112"/>
                  </a:cubicBezTo>
                  <a:lnTo>
                    <a:pt x="697" y="112"/>
                  </a:lnTo>
                  <a:cubicBezTo>
                    <a:pt x="724" y="112"/>
                    <a:pt x="752" y="93"/>
                    <a:pt x="752" y="56"/>
                  </a:cubicBezTo>
                  <a:cubicBezTo>
                    <a:pt x="752" y="28"/>
                    <a:pt x="734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7950107" y="2018709"/>
              <a:ext cx="43381" cy="6376"/>
            </a:xfrm>
            <a:custGeom>
              <a:avLst/>
              <a:gdLst/>
              <a:ahLst/>
              <a:cxnLst/>
              <a:rect l="l" t="t" r="r" b="b"/>
              <a:pathLst>
                <a:path w="762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2"/>
                    <a:pt x="56" y="112"/>
                  </a:cubicBezTo>
                  <a:lnTo>
                    <a:pt x="706" y="112"/>
                  </a:lnTo>
                  <a:cubicBezTo>
                    <a:pt x="734" y="112"/>
                    <a:pt x="761" y="93"/>
                    <a:pt x="761" y="56"/>
                  </a:cubicBezTo>
                  <a:cubicBezTo>
                    <a:pt x="761" y="28"/>
                    <a:pt x="734" y="0"/>
                    <a:pt x="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797230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5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7969121" y="2039032"/>
              <a:ext cx="32792" cy="32564"/>
            </a:xfrm>
            <a:custGeom>
              <a:avLst/>
              <a:gdLst/>
              <a:ahLst/>
              <a:cxnLst/>
              <a:rect l="l" t="t" r="r" b="b"/>
              <a:pathLst>
                <a:path w="576" h="572" extrusionOk="0">
                  <a:moveTo>
                    <a:pt x="512" y="1"/>
                  </a:moveTo>
                  <a:cubicBezTo>
                    <a:pt x="497" y="1"/>
                    <a:pt x="483" y="5"/>
                    <a:pt x="474" y="14"/>
                  </a:cubicBezTo>
                  <a:lnTo>
                    <a:pt x="19" y="469"/>
                  </a:lnTo>
                  <a:cubicBezTo>
                    <a:pt x="1" y="488"/>
                    <a:pt x="1" y="525"/>
                    <a:pt x="19" y="553"/>
                  </a:cubicBezTo>
                  <a:cubicBezTo>
                    <a:pt x="28" y="562"/>
                    <a:pt x="47" y="571"/>
                    <a:pt x="56" y="571"/>
                  </a:cubicBezTo>
                  <a:cubicBezTo>
                    <a:pt x="75" y="571"/>
                    <a:pt x="93" y="562"/>
                    <a:pt x="103" y="553"/>
                  </a:cubicBezTo>
                  <a:lnTo>
                    <a:pt x="557" y="98"/>
                  </a:lnTo>
                  <a:cubicBezTo>
                    <a:pt x="576" y="70"/>
                    <a:pt x="576" y="33"/>
                    <a:pt x="557" y="14"/>
                  </a:cubicBezTo>
                  <a:cubicBezTo>
                    <a:pt x="543" y="5"/>
                    <a:pt x="527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803885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456"/>
                  </a:moveTo>
                  <a:lnTo>
                    <a:pt x="455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8035159" y="1972653"/>
              <a:ext cx="33304" cy="32393"/>
            </a:xfrm>
            <a:custGeom>
              <a:avLst/>
              <a:gdLst/>
              <a:ahLst/>
              <a:cxnLst/>
              <a:rect l="l" t="t" r="r" b="b"/>
              <a:pathLst>
                <a:path w="585" h="569" extrusionOk="0">
                  <a:moveTo>
                    <a:pt x="519" y="0"/>
                  </a:moveTo>
                  <a:cubicBezTo>
                    <a:pt x="503" y="0"/>
                    <a:pt x="487" y="7"/>
                    <a:pt x="473" y="21"/>
                  </a:cubicBezTo>
                  <a:lnTo>
                    <a:pt x="28" y="466"/>
                  </a:lnTo>
                  <a:cubicBezTo>
                    <a:pt x="0" y="494"/>
                    <a:pt x="0" y="531"/>
                    <a:pt x="28" y="550"/>
                  </a:cubicBezTo>
                  <a:cubicBezTo>
                    <a:pt x="37" y="568"/>
                    <a:pt x="47" y="568"/>
                    <a:pt x="65" y="568"/>
                  </a:cubicBezTo>
                  <a:cubicBezTo>
                    <a:pt x="84" y="568"/>
                    <a:pt x="93" y="568"/>
                    <a:pt x="112" y="550"/>
                  </a:cubicBezTo>
                  <a:lnTo>
                    <a:pt x="557" y="95"/>
                  </a:lnTo>
                  <a:cubicBezTo>
                    <a:pt x="585" y="77"/>
                    <a:pt x="585" y="39"/>
                    <a:pt x="557" y="21"/>
                  </a:cubicBezTo>
                  <a:cubicBezTo>
                    <a:pt x="548" y="7"/>
                    <a:pt x="534" y="0"/>
                    <a:pt x="5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7972309" y="1975898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6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7969121" y="1972653"/>
              <a:ext cx="32792" cy="32393"/>
            </a:xfrm>
            <a:custGeom>
              <a:avLst/>
              <a:gdLst/>
              <a:ahLst/>
              <a:cxnLst/>
              <a:rect l="l" t="t" r="r" b="b"/>
              <a:pathLst>
                <a:path w="576" h="569" extrusionOk="0">
                  <a:moveTo>
                    <a:pt x="61" y="0"/>
                  </a:moveTo>
                  <a:cubicBezTo>
                    <a:pt x="47" y="0"/>
                    <a:pt x="33" y="7"/>
                    <a:pt x="19" y="21"/>
                  </a:cubicBezTo>
                  <a:cubicBezTo>
                    <a:pt x="1" y="39"/>
                    <a:pt x="1" y="77"/>
                    <a:pt x="19" y="95"/>
                  </a:cubicBezTo>
                  <a:lnTo>
                    <a:pt x="474" y="550"/>
                  </a:lnTo>
                  <a:cubicBezTo>
                    <a:pt x="483" y="568"/>
                    <a:pt x="502" y="568"/>
                    <a:pt x="511" y="568"/>
                  </a:cubicBezTo>
                  <a:cubicBezTo>
                    <a:pt x="529" y="568"/>
                    <a:pt x="548" y="568"/>
                    <a:pt x="557" y="550"/>
                  </a:cubicBezTo>
                  <a:cubicBezTo>
                    <a:pt x="576" y="531"/>
                    <a:pt x="576" y="494"/>
                    <a:pt x="557" y="466"/>
                  </a:cubicBezTo>
                  <a:lnTo>
                    <a:pt x="103" y="21"/>
                  </a:lnTo>
                  <a:cubicBezTo>
                    <a:pt x="89" y="7"/>
                    <a:pt x="75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8038859" y="2041936"/>
              <a:ext cx="25903" cy="25960"/>
            </a:xfrm>
            <a:custGeom>
              <a:avLst/>
              <a:gdLst/>
              <a:ahLst/>
              <a:cxnLst/>
              <a:rect l="l" t="t" r="r" b="b"/>
              <a:pathLst>
                <a:path w="455" h="456" extrusionOk="0">
                  <a:moveTo>
                    <a:pt x="0" y="1"/>
                  </a:moveTo>
                  <a:lnTo>
                    <a:pt x="455" y="455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8035159" y="2039032"/>
              <a:ext cx="33304" cy="32564"/>
            </a:xfrm>
            <a:custGeom>
              <a:avLst/>
              <a:gdLst/>
              <a:ahLst/>
              <a:cxnLst/>
              <a:rect l="l" t="t" r="r" b="b"/>
              <a:pathLst>
                <a:path w="585" h="572" extrusionOk="0">
                  <a:moveTo>
                    <a:pt x="66" y="1"/>
                  </a:moveTo>
                  <a:cubicBezTo>
                    <a:pt x="51" y="1"/>
                    <a:pt x="37" y="5"/>
                    <a:pt x="28" y="14"/>
                  </a:cubicBezTo>
                  <a:cubicBezTo>
                    <a:pt x="0" y="42"/>
                    <a:pt x="0" y="70"/>
                    <a:pt x="28" y="98"/>
                  </a:cubicBezTo>
                  <a:lnTo>
                    <a:pt x="483" y="553"/>
                  </a:lnTo>
                  <a:cubicBezTo>
                    <a:pt x="492" y="562"/>
                    <a:pt x="501" y="571"/>
                    <a:pt x="520" y="571"/>
                  </a:cubicBezTo>
                  <a:cubicBezTo>
                    <a:pt x="529" y="571"/>
                    <a:pt x="548" y="562"/>
                    <a:pt x="557" y="553"/>
                  </a:cubicBezTo>
                  <a:cubicBezTo>
                    <a:pt x="585" y="525"/>
                    <a:pt x="585" y="488"/>
                    <a:pt x="557" y="469"/>
                  </a:cubicBezTo>
                  <a:lnTo>
                    <a:pt x="112" y="14"/>
                  </a:lnTo>
                  <a:cubicBezTo>
                    <a:pt x="98" y="5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8355158" y="2208282"/>
              <a:ext cx="51294" cy="51294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5" y="121"/>
                  </a:moveTo>
                  <a:cubicBezTo>
                    <a:pt x="641" y="121"/>
                    <a:pt x="789" y="270"/>
                    <a:pt x="789" y="455"/>
                  </a:cubicBezTo>
                  <a:cubicBezTo>
                    <a:pt x="789" y="641"/>
                    <a:pt x="641" y="789"/>
                    <a:pt x="455" y="789"/>
                  </a:cubicBezTo>
                  <a:cubicBezTo>
                    <a:pt x="270" y="789"/>
                    <a:pt x="121" y="641"/>
                    <a:pt x="121" y="455"/>
                  </a:cubicBez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1"/>
                  </a:moveTo>
                  <a:cubicBezTo>
                    <a:pt x="205" y="1"/>
                    <a:pt x="1" y="205"/>
                    <a:pt x="1" y="455"/>
                  </a:cubicBezTo>
                  <a:cubicBezTo>
                    <a:pt x="1" y="706"/>
                    <a:pt x="205" y="901"/>
                    <a:pt x="455" y="901"/>
                  </a:cubicBezTo>
                  <a:cubicBezTo>
                    <a:pt x="697" y="901"/>
                    <a:pt x="901" y="706"/>
                    <a:pt x="901" y="455"/>
                  </a:cubicBezTo>
                  <a:cubicBezTo>
                    <a:pt x="901" y="205"/>
                    <a:pt x="697" y="1"/>
                    <a:pt x="4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5739149" y="2773380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11"/>
                  </a:moveTo>
                  <a:cubicBezTo>
                    <a:pt x="381" y="111"/>
                    <a:pt x="455" y="186"/>
                    <a:pt x="455" y="288"/>
                  </a:cubicBezTo>
                  <a:cubicBezTo>
                    <a:pt x="455" y="381"/>
                    <a:pt x="381" y="455"/>
                    <a:pt x="288" y="455"/>
                  </a:cubicBezTo>
                  <a:cubicBezTo>
                    <a:pt x="186" y="455"/>
                    <a:pt x="112" y="381"/>
                    <a:pt x="112" y="288"/>
                  </a:cubicBezTo>
                  <a:cubicBezTo>
                    <a:pt x="112" y="186"/>
                    <a:pt x="195" y="111"/>
                    <a:pt x="288" y="11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21"/>
                    <a:pt x="0" y="288"/>
                  </a:cubicBezTo>
                  <a:cubicBezTo>
                    <a:pt x="0" y="445"/>
                    <a:pt x="130" y="575"/>
                    <a:pt x="288" y="575"/>
                  </a:cubicBezTo>
                  <a:cubicBezTo>
                    <a:pt x="446" y="575"/>
                    <a:pt x="576" y="445"/>
                    <a:pt x="576" y="288"/>
                  </a:cubicBezTo>
                  <a:cubicBezTo>
                    <a:pt x="576" y="121"/>
                    <a:pt x="446" y="0"/>
                    <a:pt x="2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6637773" y="1860275"/>
              <a:ext cx="32792" cy="32792"/>
            </a:xfrm>
            <a:custGeom>
              <a:avLst/>
              <a:gdLst/>
              <a:ahLst/>
              <a:cxnLst/>
              <a:rect l="l" t="t" r="r" b="b"/>
              <a:pathLst>
                <a:path w="576" h="576" extrusionOk="0">
                  <a:moveTo>
                    <a:pt x="288" y="121"/>
                  </a:moveTo>
                  <a:cubicBezTo>
                    <a:pt x="380" y="121"/>
                    <a:pt x="455" y="195"/>
                    <a:pt x="455" y="297"/>
                  </a:cubicBezTo>
                  <a:cubicBezTo>
                    <a:pt x="455" y="390"/>
                    <a:pt x="380" y="464"/>
                    <a:pt x="288" y="464"/>
                  </a:cubicBezTo>
                  <a:cubicBezTo>
                    <a:pt x="186" y="464"/>
                    <a:pt x="111" y="390"/>
                    <a:pt x="111" y="297"/>
                  </a:cubicBezTo>
                  <a:cubicBezTo>
                    <a:pt x="111" y="195"/>
                    <a:pt x="195" y="121"/>
                    <a:pt x="288" y="121"/>
                  </a:cubicBezTo>
                  <a:close/>
                  <a:moveTo>
                    <a:pt x="288" y="0"/>
                  </a:moveTo>
                  <a:cubicBezTo>
                    <a:pt x="130" y="0"/>
                    <a:pt x="0" y="130"/>
                    <a:pt x="0" y="288"/>
                  </a:cubicBezTo>
                  <a:cubicBezTo>
                    <a:pt x="0" y="455"/>
                    <a:pt x="130" y="576"/>
                    <a:pt x="288" y="576"/>
                  </a:cubicBezTo>
                  <a:cubicBezTo>
                    <a:pt x="445" y="576"/>
                    <a:pt x="575" y="455"/>
                    <a:pt x="575" y="288"/>
                  </a:cubicBezTo>
                  <a:cubicBezTo>
                    <a:pt x="575" y="130"/>
                    <a:pt x="445" y="0"/>
                    <a:pt x="288" y="0"/>
                  </a:cubicBezTo>
                  <a:close/>
                </a:path>
              </a:pathLst>
            </a:custGeom>
            <a:solidFill>
              <a:srgbClr val="7FD6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6622459" y="2287528"/>
              <a:ext cx="584671" cy="391621"/>
            </a:xfrm>
            <a:custGeom>
              <a:avLst/>
              <a:gdLst/>
              <a:ahLst/>
              <a:cxnLst/>
              <a:rect l="l" t="t" r="r" b="b"/>
              <a:pathLst>
                <a:path w="10270" h="6879" extrusionOk="0">
                  <a:moveTo>
                    <a:pt x="9963" y="0"/>
                  </a:moveTo>
                  <a:lnTo>
                    <a:pt x="7607" y="1113"/>
                  </a:lnTo>
                  <a:lnTo>
                    <a:pt x="8600" y="1596"/>
                  </a:lnTo>
                  <a:lnTo>
                    <a:pt x="8321" y="2041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58"/>
                  </a:cubicBezTo>
                  <a:lnTo>
                    <a:pt x="5826" y="6132"/>
                  </a:lnTo>
                  <a:lnTo>
                    <a:pt x="5390" y="5622"/>
                  </a:lnTo>
                  <a:lnTo>
                    <a:pt x="4360" y="4407"/>
                  </a:lnTo>
                  <a:lnTo>
                    <a:pt x="3330" y="3191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23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80"/>
                  </a:lnTo>
                  <a:cubicBezTo>
                    <a:pt x="2412" y="2115"/>
                    <a:pt x="2328" y="2069"/>
                    <a:pt x="2245" y="2041"/>
                  </a:cubicBezTo>
                  <a:cubicBezTo>
                    <a:pt x="2168" y="2013"/>
                    <a:pt x="2085" y="1998"/>
                    <a:pt x="2003" y="1998"/>
                  </a:cubicBezTo>
                  <a:cubicBezTo>
                    <a:pt x="1897" y="1998"/>
                    <a:pt x="1792" y="2022"/>
                    <a:pt x="1698" y="2069"/>
                  </a:cubicBezTo>
                  <a:cubicBezTo>
                    <a:pt x="1623" y="2106"/>
                    <a:pt x="1549" y="2162"/>
                    <a:pt x="1494" y="2227"/>
                  </a:cubicBezTo>
                  <a:cubicBezTo>
                    <a:pt x="1484" y="2245"/>
                    <a:pt x="1466" y="2264"/>
                    <a:pt x="1456" y="2282"/>
                  </a:cubicBezTo>
                  <a:lnTo>
                    <a:pt x="1447" y="2301"/>
                  </a:lnTo>
                  <a:lnTo>
                    <a:pt x="1438" y="2310"/>
                  </a:lnTo>
                  <a:lnTo>
                    <a:pt x="1419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61" y="3553"/>
                  </a:lnTo>
                  <a:lnTo>
                    <a:pt x="0" y="4917"/>
                  </a:lnTo>
                  <a:lnTo>
                    <a:pt x="668" y="5195"/>
                  </a:lnTo>
                  <a:lnTo>
                    <a:pt x="1429" y="3831"/>
                  </a:lnTo>
                  <a:lnTo>
                    <a:pt x="1809" y="3145"/>
                  </a:lnTo>
                  <a:lnTo>
                    <a:pt x="1995" y="2811"/>
                  </a:lnTo>
                  <a:lnTo>
                    <a:pt x="2022" y="2755"/>
                  </a:lnTo>
                  <a:lnTo>
                    <a:pt x="2199" y="296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14"/>
                  </a:lnTo>
                  <a:lnTo>
                    <a:pt x="5325" y="6652"/>
                  </a:lnTo>
                  <a:lnTo>
                    <a:pt x="5343" y="6670"/>
                  </a:lnTo>
                  <a:lnTo>
                    <a:pt x="5362" y="6689"/>
                  </a:lnTo>
                  <a:cubicBezTo>
                    <a:pt x="5381" y="6707"/>
                    <a:pt x="5390" y="6717"/>
                    <a:pt x="5408" y="6735"/>
                  </a:cubicBezTo>
                  <a:cubicBezTo>
                    <a:pt x="5473" y="6781"/>
                    <a:pt x="5557" y="6828"/>
                    <a:pt x="5640" y="6846"/>
                  </a:cubicBezTo>
                  <a:cubicBezTo>
                    <a:pt x="5708" y="6868"/>
                    <a:pt x="5778" y="6878"/>
                    <a:pt x="5848" y="6878"/>
                  </a:cubicBezTo>
                  <a:cubicBezTo>
                    <a:pt x="5961" y="6878"/>
                    <a:pt x="6072" y="6851"/>
                    <a:pt x="6169" y="6800"/>
                  </a:cubicBezTo>
                  <a:cubicBezTo>
                    <a:pt x="6243" y="6754"/>
                    <a:pt x="6317" y="6698"/>
                    <a:pt x="6364" y="6633"/>
                  </a:cubicBezTo>
                  <a:cubicBezTo>
                    <a:pt x="6373" y="6614"/>
                    <a:pt x="6392" y="6596"/>
                    <a:pt x="6401" y="6587"/>
                  </a:cubicBezTo>
                  <a:lnTo>
                    <a:pt x="6410" y="6559"/>
                  </a:lnTo>
                  <a:lnTo>
                    <a:pt x="6438" y="6522"/>
                  </a:lnTo>
                  <a:lnTo>
                    <a:pt x="6540" y="6355"/>
                  </a:lnTo>
                  <a:cubicBezTo>
                    <a:pt x="7078" y="5455"/>
                    <a:pt x="7607" y="4564"/>
                    <a:pt x="8145" y="3664"/>
                  </a:cubicBezTo>
                  <a:lnTo>
                    <a:pt x="8952" y="2319"/>
                  </a:lnTo>
                  <a:lnTo>
                    <a:pt x="9203" y="1902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6619783" y="2282746"/>
              <a:ext cx="591560" cy="399876"/>
            </a:xfrm>
            <a:custGeom>
              <a:avLst/>
              <a:gdLst/>
              <a:ahLst/>
              <a:cxnLst/>
              <a:rect l="l" t="t" r="r" b="b"/>
              <a:pathLst>
                <a:path w="10391" h="7024" extrusionOk="0">
                  <a:moveTo>
                    <a:pt x="10057" y="1"/>
                  </a:moveTo>
                  <a:lnTo>
                    <a:pt x="7515" y="1197"/>
                  </a:lnTo>
                  <a:lnTo>
                    <a:pt x="8563" y="1698"/>
                  </a:lnTo>
                  <a:lnTo>
                    <a:pt x="7506" y="3433"/>
                  </a:lnTo>
                  <a:cubicBezTo>
                    <a:pt x="7339" y="3702"/>
                    <a:pt x="7172" y="3971"/>
                    <a:pt x="7005" y="4240"/>
                  </a:cubicBezTo>
                  <a:cubicBezTo>
                    <a:pt x="6633" y="4852"/>
                    <a:pt x="6244" y="5483"/>
                    <a:pt x="5873" y="6105"/>
                  </a:cubicBezTo>
                  <a:lnTo>
                    <a:pt x="5864" y="6123"/>
                  </a:lnTo>
                  <a:lnTo>
                    <a:pt x="2645" y="2320"/>
                  </a:lnTo>
                  <a:lnTo>
                    <a:pt x="2561" y="2218"/>
                  </a:lnTo>
                  <a:cubicBezTo>
                    <a:pt x="2487" y="2153"/>
                    <a:pt x="2403" y="2097"/>
                    <a:pt x="2311" y="2069"/>
                  </a:cubicBezTo>
                  <a:cubicBezTo>
                    <a:pt x="2227" y="2038"/>
                    <a:pt x="2141" y="2023"/>
                    <a:pt x="2055" y="2023"/>
                  </a:cubicBezTo>
                  <a:cubicBezTo>
                    <a:pt x="1940" y="2023"/>
                    <a:pt x="1827" y="2049"/>
                    <a:pt x="1726" y="2097"/>
                  </a:cubicBezTo>
                  <a:cubicBezTo>
                    <a:pt x="1633" y="2144"/>
                    <a:pt x="1550" y="2209"/>
                    <a:pt x="1494" y="2274"/>
                  </a:cubicBezTo>
                  <a:cubicBezTo>
                    <a:pt x="1485" y="2292"/>
                    <a:pt x="1476" y="2311"/>
                    <a:pt x="1457" y="2338"/>
                  </a:cubicBezTo>
                  <a:lnTo>
                    <a:pt x="1" y="4973"/>
                  </a:lnTo>
                  <a:lnTo>
                    <a:pt x="103" y="5029"/>
                  </a:lnTo>
                  <a:lnTo>
                    <a:pt x="1513" y="2468"/>
                  </a:lnTo>
                  <a:lnTo>
                    <a:pt x="1559" y="2385"/>
                  </a:lnTo>
                  <a:cubicBezTo>
                    <a:pt x="1568" y="2376"/>
                    <a:pt x="1578" y="2366"/>
                    <a:pt x="1587" y="2348"/>
                  </a:cubicBezTo>
                  <a:cubicBezTo>
                    <a:pt x="1633" y="2292"/>
                    <a:pt x="1698" y="2236"/>
                    <a:pt x="1773" y="2199"/>
                  </a:cubicBezTo>
                  <a:cubicBezTo>
                    <a:pt x="1857" y="2157"/>
                    <a:pt x="1954" y="2136"/>
                    <a:pt x="2053" y="2136"/>
                  </a:cubicBezTo>
                  <a:cubicBezTo>
                    <a:pt x="2127" y="2136"/>
                    <a:pt x="2202" y="2148"/>
                    <a:pt x="2273" y="2171"/>
                  </a:cubicBezTo>
                  <a:cubicBezTo>
                    <a:pt x="2348" y="2199"/>
                    <a:pt x="2422" y="2246"/>
                    <a:pt x="2478" y="2301"/>
                  </a:cubicBezTo>
                  <a:lnTo>
                    <a:pt x="5882" y="6318"/>
                  </a:lnTo>
                  <a:lnTo>
                    <a:pt x="5966" y="6170"/>
                  </a:lnTo>
                  <a:cubicBezTo>
                    <a:pt x="6346" y="5548"/>
                    <a:pt x="6726" y="4917"/>
                    <a:pt x="7107" y="4305"/>
                  </a:cubicBezTo>
                  <a:cubicBezTo>
                    <a:pt x="7274" y="4036"/>
                    <a:pt x="7431" y="3767"/>
                    <a:pt x="7598" y="3489"/>
                  </a:cubicBezTo>
                  <a:lnTo>
                    <a:pt x="8730" y="1652"/>
                  </a:lnTo>
                  <a:lnTo>
                    <a:pt x="7784" y="1197"/>
                  </a:lnTo>
                  <a:lnTo>
                    <a:pt x="9964" y="177"/>
                  </a:lnTo>
                  <a:lnTo>
                    <a:pt x="10242" y="2468"/>
                  </a:lnTo>
                  <a:lnTo>
                    <a:pt x="9222" y="1912"/>
                  </a:lnTo>
                  <a:lnTo>
                    <a:pt x="8146" y="3721"/>
                  </a:lnTo>
                  <a:lnTo>
                    <a:pt x="7654" y="4537"/>
                  </a:lnTo>
                  <a:cubicBezTo>
                    <a:pt x="7292" y="5149"/>
                    <a:pt x="6912" y="5789"/>
                    <a:pt x="6531" y="6411"/>
                  </a:cubicBezTo>
                  <a:lnTo>
                    <a:pt x="6392" y="6634"/>
                  </a:lnTo>
                  <a:cubicBezTo>
                    <a:pt x="6383" y="6652"/>
                    <a:pt x="6374" y="6671"/>
                    <a:pt x="6364" y="6680"/>
                  </a:cubicBezTo>
                  <a:cubicBezTo>
                    <a:pt x="6318" y="6745"/>
                    <a:pt x="6253" y="6791"/>
                    <a:pt x="6188" y="6828"/>
                  </a:cubicBezTo>
                  <a:cubicBezTo>
                    <a:pt x="6100" y="6875"/>
                    <a:pt x="5997" y="6900"/>
                    <a:pt x="5891" y="6900"/>
                  </a:cubicBezTo>
                  <a:cubicBezTo>
                    <a:pt x="5830" y="6900"/>
                    <a:pt x="5767" y="6892"/>
                    <a:pt x="5706" y="6875"/>
                  </a:cubicBezTo>
                  <a:cubicBezTo>
                    <a:pt x="5632" y="6856"/>
                    <a:pt x="5557" y="6819"/>
                    <a:pt x="5492" y="6773"/>
                  </a:cubicBezTo>
                  <a:cubicBezTo>
                    <a:pt x="5483" y="6754"/>
                    <a:pt x="5465" y="6745"/>
                    <a:pt x="5455" y="6736"/>
                  </a:cubicBezTo>
                  <a:lnTo>
                    <a:pt x="2060" y="2737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41"/>
                  </a:lnTo>
                  <a:lnTo>
                    <a:pt x="5298" y="6736"/>
                  </a:lnTo>
                  <a:lnTo>
                    <a:pt x="5372" y="6819"/>
                  </a:lnTo>
                  <a:cubicBezTo>
                    <a:pt x="5390" y="6828"/>
                    <a:pt x="5400" y="6847"/>
                    <a:pt x="5418" y="6865"/>
                  </a:cubicBezTo>
                  <a:cubicBezTo>
                    <a:pt x="5492" y="6921"/>
                    <a:pt x="5585" y="6967"/>
                    <a:pt x="5678" y="6995"/>
                  </a:cubicBezTo>
                  <a:cubicBezTo>
                    <a:pt x="5743" y="7014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44" y="6930"/>
                  </a:cubicBezTo>
                  <a:cubicBezTo>
                    <a:pt x="6327" y="6884"/>
                    <a:pt x="6402" y="6819"/>
                    <a:pt x="6457" y="6754"/>
                  </a:cubicBezTo>
                  <a:cubicBezTo>
                    <a:pt x="6467" y="6736"/>
                    <a:pt x="6485" y="6717"/>
                    <a:pt x="6494" y="6698"/>
                  </a:cubicBezTo>
                  <a:lnTo>
                    <a:pt x="6633" y="6467"/>
                  </a:lnTo>
                  <a:cubicBezTo>
                    <a:pt x="7014" y="5845"/>
                    <a:pt x="7394" y="5205"/>
                    <a:pt x="7756" y="4593"/>
                  </a:cubicBezTo>
                  <a:lnTo>
                    <a:pt x="8248" y="3776"/>
                  </a:lnTo>
                  <a:lnTo>
                    <a:pt x="9268" y="2060"/>
                  </a:lnTo>
                  <a:lnTo>
                    <a:pt x="10391" y="2682"/>
                  </a:lnTo>
                  <a:lnTo>
                    <a:pt x="10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6175621" y="2313943"/>
              <a:ext cx="289489" cy="289432"/>
            </a:xfrm>
            <a:custGeom>
              <a:avLst/>
              <a:gdLst/>
              <a:ahLst/>
              <a:cxnLst/>
              <a:rect l="l" t="t" r="r" b="b"/>
              <a:pathLst>
                <a:path w="5085" h="5084" extrusionOk="0">
                  <a:moveTo>
                    <a:pt x="2543" y="0"/>
                  </a:moveTo>
                  <a:cubicBezTo>
                    <a:pt x="1142" y="0"/>
                    <a:pt x="1" y="1141"/>
                    <a:pt x="1" y="2542"/>
                  </a:cubicBezTo>
                  <a:cubicBezTo>
                    <a:pt x="1" y="3952"/>
                    <a:pt x="1142" y="5084"/>
                    <a:pt x="2543" y="5084"/>
                  </a:cubicBezTo>
                  <a:cubicBezTo>
                    <a:pt x="3944" y="5084"/>
                    <a:pt x="5085" y="3952"/>
                    <a:pt x="5085" y="2542"/>
                  </a:cubicBezTo>
                  <a:lnTo>
                    <a:pt x="2543" y="2542"/>
                  </a:lnTo>
                  <a:lnTo>
                    <a:pt x="25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6172490" y="2310755"/>
              <a:ext cx="295808" cy="295808"/>
            </a:xfrm>
            <a:custGeom>
              <a:avLst/>
              <a:gdLst/>
              <a:ahLst/>
              <a:cxnLst/>
              <a:rect l="l" t="t" r="r" b="b"/>
              <a:pathLst>
                <a:path w="5196" h="5196" extrusionOk="0">
                  <a:moveTo>
                    <a:pt x="2542" y="121"/>
                  </a:moveTo>
                  <a:lnTo>
                    <a:pt x="2542" y="2598"/>
                  </a:lnTo>
                  <a:cubicBezTo>
                    <a:pt x="2542" y="2635"/>
                    <a:pt x="2570" y="2663"/>
                    <a:pt x="2598" y="2663"/>
                  </a:cubicBezTo>
                  <a:lnTo>
                    <a:pt x="5084" y="2663"/>
                  </a:lnTo>
                  <a:cubicBezTo>
                    <a:pt x="5047" y="3999"/>
                    <a:pt x="3952" y="5084"/>
                    <a:pt x="2598" y="5084"/>
                  </a:cubicBezTo>
                  <a:cubicBezTo>
                    <a:pt x="1234" y="5084"/>
                    <a:pt x="121" y="3971"/>
                    <a:pt x="121" y="2598"/>
                  </a:cubicBezTo>
                  <a:cubicBezTo>
                    <a:pt x="121" y="1253"/>
                    <a:pt x="1197" y="149"/>
                    <a:pt x="2542" y="121"/>
                  </a:cubicBezTo>
                  <a:close/>
                  <a:moveTo>
                    <a:pt x="2598" y="0"/>
                  </a:moveTo>
                  <a:cubicBezTo>
                    <a:pt x="1169" y="0"/>
                    <a:pt x="0" y="1169"/>
                    <a:pt x="0" y="2598"/>
                  </a:cubicBezTo>
                  <a:cubicBezTo>
                    <a:pt x="0" y="4036"/>
                    <a:pt x="1169" y="5195"/>
                    <a:pt x="2598" y="5195"/>
                  </a:cubicBezTo>
                  <a:cubicBezTo>
                    <a:pt x="4036" y="5195"/>
                    <a:pt x="5195" y="4036"/>
                    <a:pt x="5195" y="2598"/>
                  </a:cubicBezTo>
                  <a:cubicBezTo>
                    <a:pt x="5195" y="2570"/>
                    <a:pt x="5177" y="2542"/>
                    <a:pt x="5140" y="2542"/>
                  </a:cubicBezTo>
                  <a:lnTo>
                    <a:pt x="2653" y="2542"/>
                  </a:lnTo>
                  <a:lnTo>
                    <a:pt x="2653" y="56"/>
                  </a:lnTo>
                  <a:cubicBezTo>
                    <a:pt x="2653" y="28"/>
                    <a:pt x="2635" y="0"/>
                    <a:pt x="25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6359445" y="2342407"/>
              <a:ext cx="77653" cy="77709"/>
            </a:xfrm>
            <a:custGeom>
              <a:avLst/>
              <a:gdLst/>
              <a:ahLst/>
              <a:cxnLst/>
              <a:rect l="l" t="t" r="r" b="b"/>
              <a:pathLst>
                <a:path w="1364" h="1365" extrusionOk="0">
                  <a:moveTo>
                    <a:pt x="0" y="1"/>
                  </a:moveTo>
                  <a:lnTo>
                    <a:pt x="0" y="1365"/>
                  </a:lnTo>
                  <a:lnTo>
                    <a:pt x="1364" y="1365"/>
                  </a:lnTo>
                  <a:cubicBezTo>
                    <a:pt x="1364" y="604"/>
                    <a:pt x="752" y="1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6356257" y="2338764"/>
              <a:ext cx="84029" cy="84541"/>
            </a:xfrm>
            <a:custGeom>
              <a:avLst/>
              <a:gdLst/>
              <a:ahLst/>
              <a:cxnLst/>
              <a:rect l="l" t="t" r="r" b="b"/>
              <a:pathLst>
                <a:path w="1476" h="1485" extrusionOk="0">
                  <a:moveTo>
                    <a:pt x="112" y="121"/>
                  </a:moveTo>
                  <a:cubicBezTo>
                    <a:pt x="789" y="148"/>
                    <a:pt x="1327" y="696"/>
                    <a:pt x="1355" y="1364"/>
                  </a:cubicBezTo>
                  <a:lnTo>
                    <a:pt x="112" y="1364"/>
                  </a:lnTo>
                  <a:lnTo>
                    <a:pt x="112" y="121"/>
                  </a:lnTo>
                  <a:close/>
                  <a:moveTo>
                    <a:pt x="1" y="0"/>
                  </a:moveTo>
                  <a:lnTo>
                    <a:pt x="1" y="1484"/>
                  </a:lnTo>
                  <a:lnTo>
                    <a:pt x="1476" y="1484"/>
                  </a:lnTo>
                  <a:lnTo>
                    <a:pt x="1476" y="1429"/>
                  </a:lnTo>
                  <a:cubicBezTo>
                    <a:pt x="1476" y="640"/>
                    <a:pt x="835" y="0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6631966" y="2285421"/>
              <a:ext cx="584671" cy="391223"/>
            </a:xfrm>
            <a:custGeom>
              <a:avLst/>
              <a:gdLst/>
              <a:ahLst/>
              <a:cxnLst/>
              <a:rect l="l" t="t" r="r" b="b"/>
              <a:pathLst>
                <a:path w="10270" h="6872" extrusionOk="0">
                  <a:moveTo>
                    <a:pt x="9963" y="0"/>
                  </a:moveTo>
                  <a:lnTo>
                    <a:pt x="7598" y="1113"/>
                  </a:lnTo>
                  <a:lnTo>
                    <a:pt x="8600" y="1586"/>
                  </a:lnTo>
                  <a:lnTo>
                    <a:pt x="8321" y="2032"/>
                  </a:lnTo>
                  <a:lnTo>
                    <a:pt x="7505" y="3377"/>
                  </a:lnTo>
                  <a:cubicBezTo>
                    <a:pt x="6958" y="4267"/>
                    <a:pt x="6410" y="5158"/>
                    <a:pt x="5872" y="6048"/>
                  </a:cubicBezTo>
                  <a:lnTo>
                    <a:pt x="5826" y="6132"/>
                  </a:lnTo>
                  <a:lnTo>
                    <a:pt x="5390" y="5612"/>
                  </a:lnTo>
                  <a:lnTo>
                    <a:pt x="4351" y="4397"/>
                  </a:lnTo>
                  <a:lnTo>
                    <a:pt x="3321" y="3182"/>
                  </a:lnTo>
                  <a:lnTo>
                    <a:pt x="2811" y="2579"/>
                  </a:lnTo>
                  <a:lnTo>
                    <a:pt x="2551" y="2273"/>
                  </a:lnTo>
                  <a:lnTo>
                    <a:pt x="2514" y="2236"/>
                  </a:lnTo>
                  <a:lnTo>
                    <a:pt x="2505" y="2217"/>
                  </a:lnTo>
                  <a:lnTo>
                    <a:pt x="2486" y="2199"/>
                  </a:lnTo>
                  <a:lnTo>
                    <a:pt x="2468" y="2171"/>
                  </a:lnTo>
                  <a:cubicBezTo>
                    <a:pt x="2403" y="2115"/>
                    <a:pt x="2328" y="2069"/>
                    <a:pt x="2236" y="2032"/>
                  </a:cubicBezTo>
                  <a:cubicBezTo>
                    <a:pt x="2166" y="2005"/>
                    <a:pt x="2090" y="1992"/>
                    <a:pt x="2012" y="1992"/>
                  </a:cubicBezTo>
                  <a:cubicBezTo>
                    <a:pt x="1905" y="1992"/>
                    <a:pt x="1795" y="2016"/>
                    <a:pt x="1698" y="2060"/>
                  </a:cubicBezTo>
                  <a:cubicBezTo>
                    <a:pt x="1614" y="2097"/>
                    <a:pt x="1540" y="2162"/>
                    <a:pt x="1494" y="2227"/>
                  </a:cubicBezTo>
                  <a:cubicBezTo>
                    <a:pt x="1475" y="2245"/>
                    <a:pt x="1466" y="2254"/>
                    <a:pt x="1456" y="2273"/>
                  </a:cubicBezTo>
                  <a:lnTo>
                    <a:pt x="1438" y="2301"/>
                  </a:lnTo>
                  <a:lnTo>
                    <a:pt x="1438" y="2310"/>
                  </a:lnTo>
                  <a:lnTo>
                    <a:pt x="1410" y="2356"/>
                  </a:lnTo>
                  <a:lnTo>
                    <a:pt x="1317" y="2523"/>
                  </a:lnTo>
                  <a:lnTo>
                    <a:pt x="1132" y="2867"/>
                  </a:lnTo>
                  <a:lnTo>
                    <a:pt x="751" y="3544"/>
                  </a:lnTo>
                  <a:lnTo>
                    <a:pt x="0" y="4917"/>
                  </a:lnTo>
                  <a:lnTo>
                    <a:pt x="668" y="5186"/>
                  </a:lnTo>
                  <a:lnTo>
                    <a:pt x="1429" y="3822"/>
                  </a:lnTo>
                  <a:lnTo>
                    <a:pt x="1809" y="3145"/>
                  </a:lnTo>
                  <a:lnTo>
                    <a:pt x="1995" y="2802"/>
                  </a:lnTo>
                  <a:lnTo>
                    <a:pt x="2022" y="2755"/>
                  </a:lnTo>
                  <a:lnTo>
                    <a:pt x="2199" y="2959"/>
                  </a:lnTo>
                  <a:lnTo>
                    <a:pt x="2718" y="3572"/>
                  </a:lnTo>
                  <a:lnTo>
                    <a:pt x="3748" y="4787"/>
                  </a:lnTo>
                  <a:lnTo>
                    <a:pt x="4778" y="6002"/>
                  </a:lnTo>
                  <a:lnTo>
                    <a:pt x="5297" y="6605"/>
                  </a:lnTo>
                  <a:lnTo>
                    <a:pt x="5325" y="6651"/>
                  </a:lnTo>
                  <a:lnTo>
                    <a:pt x="5343" y="6661"/>
                  </a:lnTo>
                  <a:lnTo>
                    <a:pt x="5362" y="6689"/>
                  </a:lnTo>
                  <a:cubicBezTo>
                    <a:pt x="5371" y="6698"/>
                    <a:pt x="5390" y="6716"/>
                    <a:pt x="5408" y="6726"/>
                  </a:cubicBezTo>
                  <a:cubicBezTo>
                    <a:pt x="5473" y="6781"/>
                    <a:pt x="5557" y="6818"/>
                    <a:pt x="5640" y="6846"/>
                  </a:cubicBezTo>
                  <a:cubicBezTo>
                    <a:pt x="5703" y="6863"/>
                    <a:pt x="5769" y="6871"/>
                    <a:pt x="5834" y="6871"/>
                  </a:cubicBezTo>
                  <a:cubicBezTo>
                    <a:pt x="5951" y="6871"/>
                    <a:pt x="6068" y="6844"/>
                    <a:pt x="6169" y="6791"/>
                  </a:cubicBezTo>
                  <a:cubicBezTo>
                    <a:pt x="6243" y="6754"/>
                    <a:pt x="6308" y="6689"/>
                    <a:pt x="6364" y="6624"/>
                  </a:cubicBezTo>
                  <a:cubicBezTo>
                    <a:pt x="6373" y="6614"/>
                    <a:pt x="6382" y="6596"/>
                    <a:pt x="6392" y="6577"/>
                  </a:cubicBezTo>
                  <a:lnTo>
                    <a:pt x="6410" y="6559"/>
                  </a:lnTo>
                  <a:lnTo>
                    <a:pt x="6429" y="6512"/>
                  </a:lnTo>
                  <a:lnTo>
                    <a:pt x="6531" y="6345"/>
                  </a:lnTo>
                  <a:cubicBezTo>
                    <a:pt x="7078" y="5455"/>
                    <a:pt x="7607" y="4555"/>
                    <a:pt x="8145" y="3664"/>
                  </a:cubicBezTo>
                  <a:lnTo>
                    <a:pt x="8952" y="2319"/>
                  </a:lnTo>
                  <a:lnTo>
                    <a:pt x="9193" y="1902"/>
                  </a:lnTo>
                  <a:lnTo>
                    <a:pt x="10269" y="2486"/>
                  </a:lnTo>
                  <a:lnTo>
                    <a:pt x="10269" y="2486"/>
                  </a:lnTo>
                  <a:lnTo>
                    <a:pt x="996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6629290" y="2280127"/>
              <a:ext cx="591047" cy="399819"/>
            </a:xfrm>
            <a:custGeom>
              <a:avLst/>
              <a:gdLst/>
              <a:ahLst/>
              <a:cxnLst/>
              <a:rect l="l" t="t" r="r" b="b"/>
              <a:pathLst>
                <a:path w="10382" h="7023" extrusionOk="0">
                  <a:moveTo>
                    <a:pt x="10057" y="0"/>
                  </a:moveTo>
                  <a:lnTo>
                    <a:pt x="7515" y="1206"/>
                  </a:lnTo>
                  <a:lnTo>
                    <a:pt x="8563" y="1707"/>
                  </a:lnTo>
                  <a:lnTo>
                    <a:pt x="7496" y="3433"/>
                  </a:lnTo>
                  <a:cubicBezTo>
                    <a:pt x="7329" y="3711"/>
                    <a:pt x="7162" y="3980"/>
                    <a:pt x="6995" y="4258"/>
                  </a:cubicBezTo>
                  <a:cubicBezTo>
                    <a:pt x="6624" y="4861"/>
                    <a:pt x="6244" y="5492"/>
                    <a:pt x="5864" y="6114"/>
                  </a:cubicBezTo>
                  <a:lnTo>
                    <a:pt x="5864" y="6123"/>
                  </a:lnTo>
                  <a:lnTo>
                    <a:pt x="2644" y="2329"/>
                  </a:lnTo>
                  <a:lnTo>
                    <a:pt x="2552" y="2227"/>
                  </a:lnTo>
                  <a:cubicBezTo>
                    <a:pt x="2487" y="2162"/>
                    <a:pt x="2403" y="2106"/>
                    <a:pt x="2301" y="2069"/>
                  </a:cubicBezTo>
                  <a:cubicBezTo>
                    <a:pt x="2222" y="2041"/>
                    <a:pt x="2138" y="2027"/>
                    <a:pt x="2053" y="2027"/>
                  </a:cubicBezTo>
                  <a:cubicBezTo>
                    <a:pt x="1939" y="2027"/>
                    <a:pt x="1823" y="2053"/>
                    <a:pt x="1717" y="2106"/>
                  </a:cubicBezTo>
                  <a:cubicBezTo>
                    <a:pt x="1633" y="2143"/>
                    <a:pt x="1550" y="2208"/>
                    <a:pt x="1494" y="2282"/>
                  </a:cubicBezTo>
                  <a:cubicBezTo>
                    <a:pt x="1485" y="2301"/>
                    <a:pt x="1466" y="2310"/>
                    <a:pt x="1457" y="2329"/>
                  </a:cubicBezTo>
                  <a:lnTo>
                    <a:pt x="1" y="4982"/>
                  </a:lnTo>
                  <a:lnTo>
                    <a:pt x="103" y="5038"/>
                  </a:lnTo>
                  <a:lnTo>
                    <a:pt x="1513" y="2477"/>
                  </a:lnTo>
                  <a:lnTo>
                    <a:pt x="1559" y="2394"/>
                  </a:lnTo>
                  <a:cubicBezTo>
                    <a:pt x="1568" y="2384"/>
                    <a:pt x="1578" y="2366"/>
                    <a:pt x="1587" y="2357"/>
                  </a:cubicBezTo>
                  <a:cubicBezTo>
                    <a:pt x="1633" y="2292"/>
                    <a:pt x="1698" y="2245"/>
                    <a:pt x="1772" y="2208"/>
                  </a:cubicBezTo>
                  <a:cubicBezTo>
                    <a:pt x="1857" y="2166"/>
                    <a:pt x="1954" y="2145"/>
                    <a:pt x="2051" y="2145"/>
                  </a:cubicBezTo>
                  <a:cubicBezTo>
                    <a:pt x="2124" y="2145"/>
                    <a:pt x="2197" y="2157"/>
                    <a:pt x="2264" y="2180"/>
                  </a:cubicBezTo>
                  <a:cubicBezTo>
                    <a:pt x="2348" y="2208"/>
                    <a:pt x="2413" y="2255"/>
                    <a:pt x="2468" y="2310"/>
                  </a:cubicBezTo>
                  <a:lnTo>
                    <a:pt x="5873" y="6327"/>
                  </a:lnTo>
                  <a:lnTo>
                    <a:pt x="5966" y="6179"/>
                  </a:lnTo>
                  <a:cubicBezTo>
                    <a:pt x="6337" y="5557"/>
                    <a:pt x="6726" y="4926"/>
                    <a:pt x="7097" y="4314"/>
                  </a:cubicBezTo>
                  <a:cubicBezTo>
                    <a:pt x="7264" y="4045"/>
                    <a:pt x="7431" y="3767"/>
                    <a:pt x="7598" y="3498"/>
                  </a:cubicBezTo>
                  <a:lnTo>
                    <a:pt x="8730" y="1661"/>
                  </a:lnTo>
                  <a:lnTo>
                    <a:pt x="7784" y="1206"/>
                  </a:lnTo>
                  <a:lnTo>
                    <a:pt x="9964" y="177"/>
                  </a:lnTo>
                  <a:lnTo>
                    <a:pt x="10242" y="2477"/>
                  </a:lnTo>
                  <a:lnTo>
                    <a:pt x="10242" y="2477"/>
                  </a:lnTo>
                  <a:lnTo>
                    <a:pt x="9222" y="1911"/>
                  </a:lnTo>
                  <a:lnTo>
                    <a:pt x="8146" y="3730"/>
                  </a:lnTo>
                  <a:cubicBezTo>
                    <a:pt x="7979" y="3999"/>
                    <a:pt x="7812" y="4277"/>
                    <a:pt x="7654" y="4546"/>
                  </a:cubicBezTo>
                  <a:cubicBezTo>
                    <a:pt x="7283" y="5158"/>
                    <a:pt x="6912" y="5789"/>
                    <a:pt x="6531" y="6411"/>
                  </a:cubicBezTo>
                  <a:lnTo>
                    <a:pt x="6392" y="6642"/>
                  </a:lnTo>
                  <a:cubicBezTo>
                    <a:pt x="6383" y="6661"/>
                    <a:pt x="6374" y="6670"/>
                    <a:pt x="6364" y="6689"/>
                  </a:cubicBezTo>
                  <a:cubicBezTo>
                    <a:pt x="6318" y="6744"/>
                    <a:pt x="6253" y="6800"/>
                    <a:pt x="6188" y="6837"/>
                  </a:cubicBezTo>
                  <a:cubicBezTo>
                    <a:pt x="6094" y="6884"/>
                    <a:pt x="5993" y="6909"/>
                    <a:pt x="5889" y="6909"/>
                  </a:cubicBezTo>
                  <a:cubicBezTo>
                    <a:pt x="5828" y="6909"/>
                    <a:pt x="5767" y="6901"/>
                    <a:pt x="5706" y="6884"/>
                  </a:cubicBezTo>
                  <a:cubicBezTo>
                    <a:pt x="5632" y="6865"/>
                    <a:pt x="5557" y="6828"/>
                    <a:pt x="5492" y="6772"/>
                  </a:cubicBezTo>
                  <a:cubicBezTo>
                    <a:pt x="5483" y="6763"/>
                    <a:pt x="5465" y="6754"/>
                    <a:pt x="5455" y="6735"/>
                  </a:cubicBezTo>
                  <a:lnTo>
                    <a:pt x="2060" y="2746"/>
                  </a:lnTo>
                  <a:lnTo>
                    <a:pt x="659" y="5251"/>
                  </a:lnTo>
                  <a:lnTo>
                    <a:pt x="761" y="5307"/>
                  </a:lnTo>
                  <a:lnTo>
                    <a:pt x="2079" y="2950"/>
                  </a:lnTo>
                  <a:lnTo>
                    <a:pt x="5298" y="6744"/>
                  </a:lnTo>
                  <a:lnTo>
                    <a:pt x="5372" y="6819"/>
                  </a:lnTo>
                  <a:cubicBezTo>
                    <a:pt x="5381" y="6837"/>
                    <a:pt x="5400" y="6856"/>
                    <a:pt x="5418" y="6865"/>
                  </a:cubicBezTo>
                  <a:cubicBezTo>
                    <a:pt x="5492" y="6930"/>
                    <a:pt x="5585" y="6976"/>
                    <a:pt x="5678" y="6995"/>
                  </a:cubicBezTo>
                  <a:cubicBezTo>
                    <a:pt x="5743" y="7013"/>
                    <a:pt x="5817" y="7023"/>
                    <a:pt x="5882" y="7023"/>
                  </a:cubicBezTo>
                  <a:cubicBezTo>
                    <a:pt x="6012" y="7023"/>
                    <a:pt x="6133" y="6995"/>
                    <a:pt x="6235" y="6939"/>
                  </a:cubicBezTo>
                  <a:cubicBezTo>
                    <a:pt x="6327" y="6893"/>
                    <a:pt x="6402" y="6828"/>
                    <a:pt x="6457" y="6754"/>
                  </a:cubicBezTo>
                  <a:cubicBezTo>
                    <a:pt x="6466" y="6744"/>
                    <a:pt x="6476" y="6717"/>
                    <a:pt x="6494" y="6707"/>
                  </a:cubicBezTo>
                  <a:lnTo>
                    <a:pt x="6633" y="6475"/>
                  </a:lnTo>
                  <a:cubicBezTo>
                    <a:pt x="7005" y="5854"/>
                    <a:pt x="7385" y="5223"/>
                    <a:pt x="7747" y="4611"/>
                  </a:cubicBezTo>
                  <a:cubicBezTo>
                    <a:pt x="7914" y="4333"/>
                    <a:pt x="8081" y="4054"/>
                    <a:pt x="8238" y="3785"/>
                  </a:cubicBezTo>
                  <a:lnTo>
                    <a:pt x="9268" y="2069"/>
                  </a:lnTo>
                  <a:lnTo>
                    <a:pt x="10381" y="2681"/>
                  </a:lnTo>
                  <a:lnTo>
                    <a:pt x="100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7338003" y="2218302"/>
              <a:ext cx="81410" cy="321711"/>
            </a:xfrm>
            <a:custGeom>
              <a:avLst/>
              <a:gdLst/>
              <a:ahLst/>
              <a:cxnLst/>
              <a:rect l="l" t="t" r="r" b="b"/>
              <a:pathLst>
                <a:path w="1430" h="5651" extrusionOk="0">
                  <a:moveTo>
                    <a:pt x="1" y="1"/>
                  </a:moveTo>
                  <a:lnTo>
                    <a:pt x="1" y="5650"/>
                  </a:lnTo>
                  <a:lnTo>
                    <a:pt x="1430" y="5650"/>
                  </a:lnTo>
                  <a:lnTo>
                    <a:pt x="14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7334359" y="2214658"/>
              <a:ext cx="88241" cy="328543"/>
            </a:xfrm>
            <a:custGeom>
              <a:avLst/>
              <a:gdLst/>
              <a:ahLst/>
              <a:cxnLst/>
              <a:rect l="l" t="t" r="r" b="b"/>
              <a:pathLst>
                <a:path w="1550" h="5771" extrusionOk="0">
                  <a:moveTo>
                    <a:pt x="1438" y="121"/>
                  </a:moveTo>
                  <a:lnTo>
                    <a:pt x="1438" y="5659"/>
                  </a:lnTo>
                  <a:lnTo>
                    <a:pt x="121" y="5659"/>
                  </a:lnTo>
                  <a:lnTo>
                    <a:pt x="121" y="121"/>
                  </a:lnTo>
                  <a:close/>
                  <a:moveTo>
                    <a:pt x="0" y="0"/>
                  </a:moveTo>
                  <a:lnTo>
                    <a:pt x="0" y="5770"/>
                  </a:lnTo>
                  <a:lnTo>
                    <a:pt x="1549" y="5770"/>
                  </a:lnTo>
                  <a:lnTo>
                    <a:pt x="15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7468997" y="2075239"/>
              <a:ext cx="81922" cy="464777"/>
            </a:xfrm>
            <a:custGeom>
              <a:avLst/>
              <a:gdLst/>
              <a:ahLst/>
              <a:cxnLst/>
              <a:rect l="l" t="t" r="r" b="b"/>
              <a:pathLst>
                <a:path w="1439" h="8164" extrusionOk="0">
                  <a:moveTo>
                    <a:pt x="1" y="0"/>
                  </a:moveTo>
                  <a:lnTo>
                    <a:pt x="1" y="8163"/>
                  </a:lnTo>
                  <a:lnTo>
                    <a:pt x="1438" y="816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7465297" y="2072051"/>
              <a:ext cx="88811" cy="471153"/>
            </a:xfrm>
            <a:custGeom>
              <a:avLst/>
              <a:gdLst/>
              <a:ahLst/>
              <a:cxnLst/>
              <a:rect l="l" t="t" r="r" b="b"/>
              <a:pathLst>
                <a:path w="1560" h="8276" extrusionOk="0">
                  <a:moveTo>
                    <a:pt x="1439" y="112"/>
                  </a:moveTo>
                  <a:lnTo>
                    <a:pt x="1439" y="8164"/>
                  </a:lnTo>
                  <a:lnTo>
                    <a:pt x="121" y="8164"/>
                  </a:lnTo>
                  <a:lnTo>
                    <a:pt x="121" y="112"/>
                  </a:lnTo>
                  <a:close/>
                  <a:moveTo>
                    <a:pt x="66" y="0"/>
                  </a:moveTo>
                  <a:cubicBezTo>
                    <a:pt x="28" y="0"/>
                    <a:pt x="1" y="19"/>
                    <a:pt x="1" y="56"/>
                  </a:cubicBezTo>
                  <a:lnTo>
                    <a:pt x="1" y="8219"/>
                  </a:lnTo>
                  <a:cubicBezTo>
                    <a:pt x="1" y="8257"/>
                    <a:pt x="28" y="8275"/>
                    <a:pt x="66" y="8275"/>
                  </a:cubicBezTo>
                  <a:lnTo>
                    <a:pt x="1494" y="8275"/>
                  </a:lnTo>
                  <a:cubicBezTo>
                    <a:pt x="1531" y="8275"/>
                    <a:pt x="1559" y="8257"/>
                    <a:pt x="1559" y="8219"/>
                  </a:cubicBezTo>
                  <a:lnTo>
                    <a:pt x="1559" y="56"/>
                  </a:lnTo>
                  <a:cubicBezTo>
                    <a:pt x="1559" y="19"/>
                    <a:pt x="1531" y="0"/>
                    <a:pt x="1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7587296" y="2272214"/>
              <a:ext cx="81922" cy="267799"/>
            </a:xfrm>
            <a:custGeom>
              <a:avLst/>
              <a:gdLst/>
              <a:ahLst/>
              <a:cxnLst/>
              <a:rect l="l" t="t" r="r" b="b"/>
              <a:pathLst>
                <a:path w="1439" h="4704" extrusionOk="0">
                  <a:moveTo>
                    <a:pt x="1" y="0"/>
                  </a:moveTo>
                  <a:lnTo>
                    <a:pt x="1" y="4703"/>
                  </a:lnTo>
                  <a:lnTo>
                    <a:pt x="1438" y="4703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7583596" y="2269026"/>
              <a:ext cx="88811" cy="274175"/>
            </a:xfrm>
            <a:custGeom>
              <a:avLst/>
              <a:gdLst/>
              <a:ahLst/>
              <a:cxnLst/>
              <a:rect l="l" t="t" r="r" b="b"/>
              <a:pathLst>
                <a:path w="1560" h="4816" extrusionOk="0">
                  <a:moveTo>
                    <a:pt x="1439" y="112"/>
                  </a:moveTo>
                  <a:lnTo>
                    <a:pt x="1439" y="4704"/>
                  </a:lnTo>
                  <a:lnTo>
                    <a:pt x="121" y="4704"/>
                  </a:lnTo>
                  <a:lnTo>
                    <a:pt x="121" y="112"/>
                  </a:lnTo>
                  <a:close/>
                  <a:moveTo>
                    <a:pt x="1" y="1"/>
                  </a:moveTo>
                  <a:lnTo>
                    <a:pt x="1" y="4815"/>
                  </a:lnTo>
                  <a:lnTo>
                    <a:pt x="1559" y="4815"/>
                  </a:lnTo>
                  <a:lnTo>
                    <a:pt x="15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6112258" y="2077573"/>
              <a:ext cx="375055" cy="118642"/>
            </a:xfrm>
            <a:custGeom>
              <a:avLst/>
              <a:gdLst/>
              <a:ahLst/>
              <a:cxnLst/>
              <a:rect l="l" t="t" r="r" b="b"/>
              <a:pathLst>
                <a:path w="6588" h="2084" extrusionOk="0">
                  <a:moveTo>
                    <a:pt x="67" y="1"/>
                  </a:moveTo>
                  <a:cubicBezTo>
                    <a:pt x="52" y="1"/>
                    <a:pt x="38" y="5"/>
                    <a:pt x="29" y="15"/>
                  </a:cubicBezTo>
                  <a:cubicBezTo>
                    <a:pt x="1" y="42"/>
                    <a:pt x="1" y="80"/>
                    <a:pt x="29" y="98"/>
                  </a:cubicBezTo>
                  <a:lnTo>
                    <a:pt x="1930" y="2065"/>
                  </a:lnTo>
                  <a:cubicBezTo>
                    <a:pt x="1940" y="2074"/>
                    <a:pt x="1958" y="2083"/>
                    <a:pt x="1967" y="2083"/>
                  </a:cubicBezTo>
                  <a:cubicBezTo>
                    <a:pt x="1986" y="2083"/>
                    <a:pt x="1995" y="2074"/>
                    <a:pt x="2014" y="2065"/>
                  </a:cubicBezTo>
                  <a:lnTo>
                    <a:pt x="4064" y="135"/>
                  </a:lnTo>
                  <a:lnTo>
                    <a:pt x="6485" y="2009"/>
                  </a:lnTo>
                  <a:cubicBezTo>
                    <a:pt x="6496" y="2016"/>
                    <a:pt x="6506" y="2019"/>
                    <a:pt x="6517" y="2019"/>
                  </a:cubicBezTo>
                  <a:cubicBezTo>
                    <a:pt x="6534" y="2019"/>
                    <a:pt x="6551" y="2011"/>
                    <a:pt x="6569" y="2000"/>
                  </a:cubicBezTo>
                  <a:cubicBezTo>
                    <a:pt x="6587" y="1972"/>
                    <a:pt x="6578" y="1935"/>
                    <a:pt x="6550" y="1916"/>
                  </a:cubicBezTo>
                  <a:lnTo>
                    <a:pt x="4101" y="15"/>
                  </a:lnTo>
                  <a:cubicBezTo>
                    <a:pt x="4087" y="5"/>
                    <a:pt x="4073" y="1"/>
                    <a:pt x="4060" y="1"/>
                  </a:cubicBezTo>
                  <a:cubicBezTo>
                    <a:pt x="4048" y="1"/>
                    <a:pt x="4036" y="5"/>
                    <a:pt x="4027" y="15"/>
                  </a:cubicBezTo>
                  <a:lnTo>
                    <a:pt x="1977" y="1944"/>
                  </a:lnTo>
                  <a:lnTo>
                    <a:pt x="112" y="15"/>
                  </a:lnTo>
                  <a:cubicBezTo>
                    <a:pt x="98" y="5"/>
                    <a:pt x="82" y="1"/>
                    <a:pt x="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6086412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7" y="1040"/>
                    <a:pt x="1039" y="808"/>
                    <a:pt x="1039" y="520"/>
                  </a:cubicBezTo>
                  <a:cubicBezTo>
                    <a:pt x="1039" y="232"/>
                    <a:pt x="807" y="1"/>
                    <a:pt x="5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6083224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76" y="121"/>
                  </a:moveTo>
                  <a:cubicBezTo>
                    <a:pt x="835" y="121"/>
                    <a:pt x="1040" y="325"/>
                    <a:pt x="1040" y="585"/>
                  </a:cubicBezTo>
                  <a:cubicBezTo>
                    <a:pt x="1040" y="836"/>
                    <a:pt x="835" y="1049"/>
                    <a:pt x="576" y="1049"/>
                  </a:cubicBezTo>
                  <a:cubicBezTo>
                    <a:pt x="325" y="1049"/>
                    <a:pt x="112" y="836"/>
                    <a:pt x="112" y="585"/>
                  </a:cubicBezTo>
                  <a:cubicBezTo>
                    <a:pt x="112" y="325"/>
                    <a:pt x="325" y="121"/>
                    <a:pt x="576" y="121"/>
                  </a:cubicBezTo>
                  <a:close/>
                  <a:moveTo>
                    <a:pt x="576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60" y="1160"/>
                    <a:pt x="576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6314016" y="2051443"/>
              <a:ext cx="59207" cy="59207"/>
            </a:xfrm>
            <a:custGeom>
              <a:avLst/>
              <a:gdLst/>
              <a:ahLst/>
              <a:cxnLst/>
              <a:rect l="l" t="t" r="r" b="b"/>
              <a:pathLst>
                <a:path w="1040" h="1040" extrusionOk="0">
                  <a:moveTo>
                    <a:pt x="520" y="1"/>
                  </a:moveTo>
                  <a:cubicBezTo>
                    <a:pt x="232" y="1"/>
                    <a:pt x="0" y="232"/>
                    <a:pt x="0" y="520"/>
                  </a:cubicBezTo>
                  <a:cubicBezTo>
                    <a:pt x="0" y="808"/>
                    <a:pt x="232" y="1040"/>
                    <a:pt x="520" y="1040"/>
                  </a:cubicBezTo>
                  <a:cubicBezTo>
                    <a:pt x="808" y="1040"/>
                    <a:pt x="1039" y="808"/>
                    <a:pt x="1039" y="520"/>
                  </a:cubicBezTo>
                  <a:cubicBezTo>
                    <a:pt x="1039" y="232"/>
                    <a:pt x="808" y="1"/>
                    <a:pt x="5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6310315" y="2047742"/>
              <a:ext cx="66096" cy="66096"/>
            </a:xfrm>
            <a:custGeom>
              <a:avLst/>
              <a:gdLst/>
              <a:ahLst/>
              <a:cxnLst/>
              <a:rect l="l" t="t" r="r" b="b"/>
              <a:pathLst>
                <a:path w="1161" h="1161" extrusionOk="0">
                  <a:moveTo>
                    <a:pt x="585" y="121"/>
                  </a:moveTo>
                  <a:cubicBezTo>
                    <a:pt x="835" y="121"/>
                    <a:pt x="1049" y="325"/>
                    <a:pt x="1049" y="585"/>
                  </a:cubicBezTo>
                  <a:cubicBezTo>
                    <a:pt x="1049" y="836"/>
                    <a:pt x="835" y="1049"/>
                    <a:pt x="585" y="1049"/>
                  </a:cubicBezTo>
                  <a:cubicBezTo>
                    <a:pt x="325" y="1049"/>
                    <a:pt x="121" y="836"/>
                    <a:pt x="121" y="585"/>
                  </a:cubicBezTo>
                  <a:cubicBezTo>
                    <a:pt x="121" y="325"/>
                    <a:pt x="325" y="121"/>
                    <a:pt x="585" y="121"/>
                  </a:cubicBezTo>
                  <a:close/>
                  <a:moveTo>
                    <a:pt x="585" y="1"/>
                  </a:moveTo>
                  <a:cubicBezTo>
                    <a:pt x="260" y="1"/>
                    <a:pt x="1" y="260"/>
                    <a:pt x="1" y="585"/>
                  </a:cubicBezTo>
                  <a:cubicBezTo>
                    <a:pt x="1" y="900"/>
                    <a:pt x="270" y="1160"/>
                    <a:pt x="58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0"/>
                    <a:pt x="900" y="1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6194635" y="2159722"/>
              <a:ext cx="59776" cy="59207"/>
            </a:xfrm>
            <a:custGeom>
              <a:avLst/>
              <a:gdLst/>
              <a:ahLst/>
              <a:cxnLst/>
              <a:rect l="l" t="t" r="r" b="b"/>
              <a:pathLst>
                <a:path w="1050" h="1040" extrusionOk="0">
                  <a:moveTo>
                    <a:pt x="520" y="0"/>
                  </a:moveTo>
                  <a:cubicBezTo>
                    <a:pt x="233" y="0"/>
                    <a:pt x="1" y="232"/>
                    <a:pt x="1" y="520"/>
                  </a:cubicBezTo>
                  <a:cubicBezTo>
                    <a:pt x="1" y="807"/>
                    <a:pt x="233" y="1039"/>
                    <a:pt x="520" y="1039"/>
                  </a:cubicBezTo>
                  <a:cubicBezTo>
                    <a:pt x="808" y="1039"/>
                    <a:pt x="1049" y="807"/>
                    <a:pt x="1049" y="520"/>
                  </a:cubicBezTo>
                  <a:cubicBezTo>
                    <a:pt x="1049" y="232"/>
                    <a:pt x="808" y="0"/>
                    <a:pt x="5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6191504" y="2156022"/>
              <a:ext cx="66039" cy="66039"/>
            </a:xfrm>
            <a:custGeom>
              <a:avLst/>
              <a:gdLst/>
              <a:ahLst/>
              <a:cxnLst/>
              <a:rect l="l" t="t" r="r" b="b"/>
              <a:pathLst>
                <a:path w="1160" h="1160" extrusionOk="0">
                  <a:moveTo>
                    <a:pt x="575" y="121"/>
                  </a:moveTo>
                  <a:cubicBezTo>
                    <a:pt x="835" y="121"/>
                    <a:pt x="1039" y="325"/>
                    <a:pt x="1039" y="585"/>
                  </a:cubicBezTo>
                  <a:cubicBezTo>
                    <a:pt x="1039" y="835"/>
                    <a:pt x="835" y="1049"/>
                    <a:pt x="575" y="1049"/>
                  </a:cubicBezTo>
                  <a:cubicBezTo>
                    <a:pt x="325" y="1049"/>
                    <a:pt x="112" y="835"/>
                    <a:pt x="112" y="585"/>
                  </a:cubicBezTo>
                  <a:cubicBezTo>
                    <a:pt x="112" y="325"/>
                    <a:pt x="325" y="121"/>
                    <a:pt x="575" y="121"/>
                  </a:cubicBezTo>
                  <a:close/>
                  <a:moveTo>
                    <a:pt x="575" y="0"/>
                  </a:moveTo>
                  <a:cubicBezTo>
                    <a:pt x="260" y="0"/>
                    <a:pt x="0" y="269"/>
                    <a:pt x="0" y="585"/>
                  </a:cubicBezTo>
                  <a:cubicBezTo>
                    <a:pt x="0" y="900"/>
                    <a:pt x="260" y="1160"/>
                    <a:pt x="575" y="1160"/>
                  </a:cubicBezTo>
                  <a:cubicBezTo>
                    <a:pt x="900" y="1160"/>
                    <a:pt x="1160" y="900"/>
                    <a:pt x="1160" y="585"/>
                  </a:cubicBezTo>
                  <a:cubicBezTo>
                    <a:pt x="1160" y="269"/>
                    <a:pt x="900" y="0"/>
                    <a:pt x="5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6449223" y="2065163"/>
              <a:ext cx="362872" cy="228745"/>
            </a:xfrm>
            <a:custGeom>
              <a:avLst/>
              <a:gdLst/>
              <a:ahLst/>
              <a:cxnLst/>
              <a:rect l="l" t="t" r="r" b="b"/>
              <a:pathLst>
                <a:path w="6374" h="4018" extrusionOk="0">
                  <a:moveTo>
                    <a:pt x="3275" y="1"/>
                  </a:moveTo>
                  <a:cubicBezTo>
                    <a:pt x="2477" y="1"/>
                    <a:pt x="1819" y="585"/>
                    <a:pt x="1689" y="1346"/>
                  </a:cubicBezTo>
                  <a:lnTo>
                    <a:pt x="1234" y="1346"/>
                  </a:lnTo>
                  <a:cubicBezTo>
                    <a:pt x="557" y="1346"/>
                    <a:pt x="0" y="1940"/>
                    <a:pt x="0" y="2682"/>
                  </a:cubicBezTo>
                  <a:cubicBezTo>
                    <a:pt x="0" y="3415"/>
                    <a:pt x="557" y="4018"/>
                    <a:pt x="1234" y="4018"/>
                  </a:cubicBezTo>
                  <a:lnTo>
                    <a:pt x="5149" y="4018"/>
                  </a:lnTo>
                  <a:cubicBezTo>
                    <a:pt x="5826" y="4018"/>
                    <a:pt x="6373" y="3415"/>
                    <a:pt x="6373" y="2682"/>
                  </a:cubicBezTo>
                  <a:cubicBezTo>
                    <a:pt x="6373" y="1940"/>
                    <a:pt x="5826" y="1346"/>
                    <a:pt x="5149" y="1346"/>
                  </a:cubicBezTo>
                  <a:lnTo>
                    <a:pt x="4861" y="1346"/>
                  </a:lnTo>
                  <a:cubicBezTo>
                    <a:pt x="4731" y="585"/>
                    <a:pt x="4073" y="1"/>
                    <a:pt x="3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6446035" y="2062032"/>
              <a:ext cx="369760" cy="235064"/>
            </a:xfrm>
            <a:custGeom>
              <a:avLst/>
              <a:gdLst/>
              <a:ahLst/>
              <a:cxnLst/>
              <a:rect l="l" t="t" r="r" b="b"/>
              <a:pathLst>
                <a:path w="6495" h="4129" extrusionOk="0">
                  <a:moveTo>
                    <a:pt x="3331" y="111"/>
                  </a:moveTo>
                  <a:cubicBezTo>
                    <a:pt x="4092" y="111"/>
                    <a:pt x="4732" y="659"/>
                    <a:pt x="4862" y="1410"/>
                  </a:cubicBezTo>
                  <a:cubicBezTo>
                    <a:pt x="4862" y="1438"/>
                    <a:pt x="4889" y="1457"/>
                    <a:pt x="4917" y="1457"/>
                  </a:cubicBezTo>
                  <a:lnTo>
                    <a:pt x="5205" y="1457"/>
                  </a:lnTo>
                  <a:cubicBezTo>
                    <a:pt x="5854" y="1457"/>
                    <a:pt x="6374" y="2032"/>
                    <a:pt x="6374" y="2737"/>
                  </a:cubicBezTo>
                  <a:cubicBezTo>
                    <a:pt x="6374" y="3442"/>
                    <a:pt x="5854" y="4017"/>
                    <a:pt x="5205" y="4017"/>
                  </a:cubicBezTo>
                  <a:lnTo>
                    <a:pt x="1290" y="4017"/>
                  </a:lnTo>
                  <a:cubicBezTo>
                    <a:pt x="641" y="4017"/>
                    <a:pt x="121" y="3442"/>
                    <a:pt x="121" y="2737"/>
                  </a:cubicBezTo>
                  <a:cubicBezTo>
                    <a:pt x="121" y="2032"/>
                    <a:pt x="641" y="1457"/>
                    <a:pt x="1290" y="1457"/>
                  </a:cubicBezTo>
                  <a:lnTo>
                    <a:pt x="1745" y="1457"/>
                  </a:lnTo>
                  <a:cubicBezTo>
                    <a:pt x="1772" y="1457"/>
                    <a:pt x="1791" y="1438"/>
                    <a:pt x="1800" y="1401"/>
                  </a:cubicBezTo>
                  <a:cubicBezTo>
                    <a:pt x="1930" y="659"/>
                    <a:pt x="2570" y="111"/>
                    <a:pt x="3331" y="111"/>
                  </a:cubicBezTo>
                  <a:close/>
                  <a:moveTo>
                    <a:pt x="3331" y="0"/>
                  </a:moveTo>
                  <a:cubicBezTo>
                    <a:pt x="2533" y="0"/>
                    <a:pt x="1847" y="557"/>
                    <a:pt x="1698" y="1336"/>
                  </a:cubicBezTo>
                  <a:lnTo>
                    <a:pt x="1290" y="1336"/>
                  </a:lnTo>
                  <a:cubicBezTo>
                    <a:pt x="576" y="1336"/>
                    <a:pt x="1" y="1967"/>
                    <a:pt x="1" y="2737"/>
                  </a:cubicBezTo>
                  <a:cubicBezTo>
                    <a:pt x="1" y="3507"/>
                    <a:pt x="576" y="4128"/>
                    <a:pt x="1290" y="4128"/>
                  </a:cubicBezTo>
                  <a:lnTo>
                    <a:pt x="5205" y="4128"/>
                  </a:lnTo>
                  <a:cubicBezTo>
                    <a:pt x="5919" y="4128"/>
                    <a:pt x="6494" y="3507"/>
                    <a:pt x="6494" y="2737"/>
                  </a:cubicBezTo>
                  <a:cubicBezTo>
                    <a:pt x="6494" y="1967"/>
                    <a:pt x="5910" y="1336"/>
                    <a:pt x="5205" y="1336"/>
                  </a:cubicBezTo>
                  <a:lnTo>
                    <a:pt x="4964" y="1336"/>
                  </a:lnTo>
                  <a:cubicBezTo>
                    <a:pt x="4806" y="557"/>
                    <a:pt x="4129" y="0"/>
                    <a:pt x="3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6930332" y="1988081"/>
              <a:ext cx="278900" cy="261821"/>
            </a:xfrm>
            <a:custGeom>
              <a:avLst/>
              <a:gdLst/>
              <a:ahLst/>
              <a:cxnLst/>
              <a:rect l="l" t="t" r="r" b="b"/>
              <a:pathLst>
                <a:path w="4899" h="4599" extrusionOk="0">
                  <a:moveTo>
                    <a:pt x="93" y="0"/>
                  </a:moveTo>
                  <a:cubicBezTo>
                    <a:pt x="47" y="0"/>
                    <a:pt x="0" y="47"/>
                    <a:pt x="0" y="93"/>
                  </a:cubicBezTo>
                  <a:lnTo>
                    <a:pt x="0" y="3321"/>
                  </a:lnTo>
                  <a:cubicBezTo>
                    <a:pt x="0" y="3368"/>
                    <a:pt x="47" y="3414"/>
                    <a:pt x="93" y="3414"/>
                  </a:cubicBezTo>
                  <a:lnTo>
                    <a:pt x="1308" y="3414"/>
                  </a:lnTo>
                  <a:cubicBezTo>
                    <a:pt x="1364" y="3414"/>
                    <a:pt x="1401" y="3451"/>
                    <a:pt x="1401" y="3507"/>
                  </a:cubicBezTo>
                  <a:lnTo>
                    <a:pt x="1392" y="4509"/>
                  </a:lnTo>
                  <a:cubicBezTo>
                    <a:pt x="1392" y="4560"/>
                    <a:pt x="1441" y="4598"/>
                    <a:pt x="1489" y="4598"/>
                  </a:cubicBezTo>
                  <a:cubicBezTo>
                    <a:pt x="1511" y="4598"/>
                    <a:pt x="1532" y="4591"/>
                    <a:pt x="1550" y="4574"/>
                  </a:cubicBezTo>
                  <a:lnTo>
                    <a:pt x="2811" y="3433"/>
                  </a:lnTo>
                  <a:cubicBezTo>
                    <a:pt x="2830" y="3414"/>
                    <a:pt x="2848" y="3405"/>
                    <a:pt x="2876" y="3405"/>
                  </a:cubicBezTo>
                  <a:lnTo>
                    <a:pt x="4806" y="3405"/>
                  </a:lnTo>
                  <a:cubicBezTo>
                    <a:pt x="4852" y="3405"/>
                    <a:pt x="4898" y="3368"/>
                    <a:pt x="4898" y="3321"/>
                  </a:cubicBezTo>
                  <a:lnTo>
                    <a:pt x="4898" y="93"/>
                  </a:lnTo>
                  <a:cubicBezTo>
                    <a:pt x="4898" y="47"/>
                    <a:pt x="4852" y="0"/>
                    <a:pt x="48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6927144" y="1984893"/>
              <a:ext cx="285276" cy="268368"/>
            </a:xfrm>
            <a:custGeom>
              <a:avLst/>
              <a:gdLst/>
              <a:ahLst/>
              <a:cxnLst/>
              <a:rect l="l" t="t" r="r" b="b"/>
              <a:pathLst>
                <a:path w="5011" h="4714" extrusionOk="0">
                  <a:moveTo>
                    <a:pt x="4862" y="112"/>
                  </a:moveTo>
                  <a:cubicBezTo>
                    <a:pt x="4880" y="112"/>
                    <a:pt x="4899" y="131"/>
                    <a:pt x="4899" y="149"/>
                  </a:cubicBezTo>
                  <a:lnTo>
                    <a:pt x="4899" y="3368"/>
                  </a:lnTo>
                  <a:cubicBezTo>
                    <a:pt x="4899" y="3396"/>
                    <a:pt x="4880" y="3405"/>
                    <a:pt x="4862" y="3405"/>
                  </a:cubicBezTo>
                  <a:lnTo>
                    <a:pt x="2932" y="3405"/>
                  </a:lnTo>
                  <a:cubicBezTo>
                    <a:pt x="2895" y="3405"/>
                    <a:pt x="2858" y="3424"/>
                    <a:pt x="2830" y="3442"/>
                  </a:cubicBezTo>
                  <a:lnTo>
                    <a:pt x="1568" y="4583"/>
                  </a:lnTo>
                  <a:cubicBezTo>
                    <a:pt x="1559" y="4593"/>
                    <a:pt x="1552" y="4595"/>
                    <a:pt x="1546" y="4595"/>
                  </a:cubicBezTo>
                  <a:cubicBezTo>
                    <a:pt x="1541" y="4595"/>
                    <a:pt x="1536" y="4593"/>
                    <a:pt x="1531" y="4593"/>
                  </a:cubicBezTo>
                  <a:cubicBezTo>
                    <a:pt x="1522" y="4593"/>
                    <a:pt x="1513" y="4583"/>
                    <a:pt x="1513" y="4565"/>
                  </a:cubicBezTo>
                  <a:lnTo>
                    <a:pt x="1522" y="3563"/>
                  </a:lnTo>
                  <a:cubicBezTo>
                    <a:pt x="1522" y="3517"/>
                    <a:pt x="1504" y="3479"/>
                    <a:pt x="1476" y="3452"/>
                  </a:cubicBezTo>
                  <a:cubicBezTo>
                    <a:pt x="1448" y="3424"/>
                    <a:pt x="1411" y="3405"/>
                    <a:pt x="1364" y="3405"/>
                  </a:cubicBezTo>
                  <a:lnTo>
                    <a:pt x="149" y="3405"/>
                  </a:lnTo>
                  <a:cubicBezTo>
                    <a:pt x="131" y="3405"/>
                    <a:pt x="112" y="3396"/>
                    <a:pt x="112" y="3377"/>
                  </a:cubicBezTo>
                  <a:lnTo>
                    <a:pt x="112" y="149"/>
                  </a:lnTo>
                  <a:cubicBezTo>
                    <a:pt x="112" y="131"/>
                    <a:pt x="131" y="121"/>
                    <a:pt x="149" y="121"/>
                  </a:cubicBezTo>
                  <a:lnTo>
                    <a:pt x="149" y="112"/>
                  </a:lnTo>
                  <a:close/>
                  <a:moveTo>
                    <a:pt x="149" y="1"/>
                  </a:moveTo>
                  <a:cubicBezTo>
                    <a:pt x="66" y="1"/>
                    <a:pt x="1" y="66"/>
                    <a:pt x="1" y="149"/>
                  </a:cubicBezTo>
                  <a:lnTo>
                    <a:pt x="1" y="3368"/>
                  </a:lnTo>
                  <a:cubicBezTo>
                    <a:pt x="1" y="3452"/>
                    <a:pt x="66" y="3526"/>
                    <a:pt x="149" y="3526"/>
                  </a:cubicBezTo>
                  <a:lnTo>
                    <a:pt x="1364" y="3526"/>
                  </a:lnTo>
                  <a:cubicBezTo>
                    <a:pt x="1374" y="3526"/>
                    <a:pt x="1383" y="3526"/>
                    <a:pt x="1392" y="3535"/>
                  </a:cubicBezTo>
                  <a:cubicBezTo>
                    <a:pt x="1401" y="3535"/>
                    <a:pt x="1401" y="3544"/>
                    <a:pt x="1401" y="3554"/>
                  </a:cubicBezTo>
                  <a:lnTo>
                    <a:pt x="1392" y="4556"/>
                  </a:lnTo>
                  <a:cubicBezTo>
                    <a:pt x="1392" y="4620"/>
                    <a:pt x="1429" y="4676"/>
                    <a:pt x="1485" y="4695"/>
                  </a:cubicBezTo>
                  <a:cubicBezTo>
                    <a:pt x="1504" y="4704"/>
                    <a:pt x="1522" y="4713"/>
                    <a:pt x="1541" y="4713"/>
                  </a:cubicBezTo>
                  <a:cubicBezTo>
                    <a:pt x="1578" y="4713"/>
                    <a:pt x="1615" y="4695"/>
                    <a:pt x="1643" y="4676"/>
                  </a:cubicBezTo>
                  <a:lnTo>
                    <a:pt x="2904" y="3535"/>
                  </a:lnTo>
                  <a:cubicBezTo>
                    <a:pt x="2914" y="3526"/>
                    <a:pt x="2923" y="3526"/>
                    <a:pt x="2932" y="3526"/>
                  </a:cubicBezTo>
                  <a:lnTo>
                    <a:pt x="4862" y="3526"/>
                  </a:lnTo>
                  <a:cubicBezTo>
                    <a:pt x="4945" y="3526"/>
                    <a:pt x="5010" y="3452"/>
                    <a:pt x="5010" y="3368"/>
                  </a:cubicBezTo>
                  <a:lnTo>
                    <a:pt x="5010" y="149"/>
                  </a:lnTo>
                  <a:cubicBezTo>
                    <a:pt x="5010" y="66"/>
                    <a:pt x="4945" y="1"/>
                    <a:pt x="4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6987888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3" y="232"/>
                    <a:pt x="603" y="362"/>
                  </a:cubicBezTo>
                  <a:cubicBezTo>
                    <a:pt x="603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7051250" y="2066757"/>
              <a:ext cx="40762" cy="40705"/>
            </a:xfrm>
            <a:custGeom>
              <a:avLst/>
              <a:gdLst/>
              <a:ahLst/>
              <a:cxnLst/>
              <a:rect l="l" t="t" r="r" b="b"/>
              <a:pathLst>
                <a:path w="716" h="715" extrusionOk="0">
                  <a:moveTo>
                    <a:pt x="363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3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3" y="121"/>
                  </a:cubicBezTo>
                  <a:close/>
                  <a:moveTo>
                    <a:pt x="363" y="1"/>
                  </a:moveTo>
                  <a:cubicBezTo>
                    <a:pt x="168" y="1"/>
                    <a:pt x="1" y="168"/>
                    <a:pt x="1" y="362"/>
                  </a:cubicBezTo>
                  <a:cubicBezTo>
                    <a:pt x="1" y="557"/>
                    <a:pt x="168" y="715"/>
                    <a:pt x="363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7114100" y="2066757"/>
              <a:ext cx="40705" cy="40705"/>
            </a:xfrm>
            <a:custGeom>
              <a:avLst/>
              <a:gdLst/>
              <a:ahLst/>
              <a:cxnLst/>
              <a:rect l="l" t="t" r="r" b="b"/>
              <a:pathLst>
                <a:path w="715" h="715" extrusionOk="0">
                  <a:moveTo>
                    <a:pt x="362" y="121"/>
                  </a:moveTo>
                  <a:cubicBezTo>
                    <a:pt x="492" y="121"/>
                    <a:pt x="604" y="232"/>
                    <a:pt x="604" y="362"/>
                  </a:cubicBezTo>
                  <a:cubicBezTo>
                    <a:pt x="604" y="492"/>
                    <a:pt x="492" y="604"/>
                    <a:pt x="362" y="604"/>
                  </a:cubicBezTo>
                  <a:cubicBezTo>
                    <a:pt x="223" y="604"/>
                    <a:pt x="121" y="492"/>
                    <a:pt x="121" y="362"/>
                  </a:cubicBezTo>
                  <a:cubicBezTo>
                    <a:pt x="121" y="232"/>
                    <a:pt x="223" y="121"/>
                    <a:pt x="362" y="121"/>
                  </a:cubicBezTo>
                  <a:close/>
                  <a:moveTo>
                    <a:pt x="362" y="1"/>
                  </a:moveTo>
                  <a:cubicBezTo>
                    <a:pt x="158" y="1"/>
                    <a:pt x="1" y="168"/>
                    <a:pt x="1" y="362"/>
                  </a:cubicBezTo>
                  <a:cubicBezTo>
                    <a:pt x="1" y="557"/>
                    <a:pt x="158" y="715"/>
                    <a:pt x="362" y="715"/>
                  </a:cubicBezTo>
                  <a:cubicBezTo>
                    <a:pt x="557" y="715"/>
                    <a:pt x="715" y="557"/>
                    <a:pt x="715" y="362"/>
                  </a:cubicBezTo>
                  <a:cubicBezTo>
                    <a:pt x="715" y="168"/>
                    <a:pt x="557" y="1"/>
                    <a:pt x="3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5743641" y="2204582"/>
              <a:ext cx="264098" cy="247873"/>
            </a:xfrm>
            <a:custGeom>
              <a:avLst/>
              <a:gdLst/>
              <a:ahLst/>
              <a:cxnLst/>
              <a:rect l="l" t="t" r="r" b="b"/>
              <a:pathLst>
                <a:path w="4639" h="4354" extrusionOk="0">
                  <a:moveTo>
                    <a:pt x="93" y="1"/>
                  </a:moveTo>
                  <a:cubicBezTo>
                    <a:pt x="38" y="1"/>
                    <a:pt x="1" y="38"/>
                    <a:pt x="1" y="94"/>
                  </a:cubicBezTo>
                  <a:lnTo>
                    <a:pt x="1" y="3136"/>
                  </a:lnTo>
                  <a:cubicBezTo>
                    <a:pt x="1" y="3192"/>
                    <a:pt x="38" y="3229"/>
                    <a:pt x="93" y="3229"/>
                  </a:cubicBezTo>
                  <a:lnTo>
                    <a:pt x="1912" y="3229"/>
                  </a:lnTo>
                  <a:cubicBezTo>
                    <a:pt x="1939" y="3229"/>
                    <a:pt x="1958" y="3238"/>
                    <a:pt x="1977" y="3248"/>
                  </a:cubicBezTo>
                  <a:lnTo>
                    <a:pt x="3173" y="4333"/>
                  </a:lnTo>
                  <a:cubicBezTo>
                    <a:pt x="3190" y="4347"/>
                    <a:pt x="3210" y="4353"/>
                    <a:pt x="3231" y="4353"/>
                  </a:cubicBezTo>
                  <a:cubicBezTo>
                    <a:pt x="3277" y="4353"/>
                    <a:pt x="3322" y="4320"/>
                    <a:pt x="3322" y="4268"/>
                  </a:cubicBezTo>
                  <a:lnTo>
                    <a:pt x="3312" y="3313"/>
                  </a:lnTo>
                  <a:cubicBezTo>
                    <a:pt x="3312" y="3266"/>
                    <a:pt x="3350" y="3229"/>
                    <a:pt x="3396" y="3229"/>
                  </a:cubicBezTo>
                  <a:lnTo>
                    <a:pt x="4555" y="3229"/>
                  </a:lnTo>
                  <a:cubicBezTo>
                    <a:pt x="4602" y="3229"/>
                    <a:pt x="4639" y="3192"/>
                    <a:pt x="4639" y="3136"/>
                  </a:cubicBezTo>
                  <a:lnTo>
                    <a:pt x="4639" y="94"/>
                  </a:lnTo>
                  <a:cubicBezTo>
                    <a:pt x="4639" y="38"/>
                    <a:pt x="4602" y="1"/>
                    <a:pt x="45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5740453" y="2201451"/>
              <a:ext cx="270474" cy="254079"/>
            </a:xfrm>
            <a:custGeom>
              <a:avLst/>
              <a:gdLst/>
              <a:ahLst/>
              <a:cxnLst/>
              <a:rect l="l" t="t" r="r" b="b"/>
              <a:pathLst>
                <a:path w="4751" h="4463" extrusionOk="0">
                  <a:moveTo>
                    <a:pt x="4611" y="111"/>
                  </a:moveTo>
                  <a:cubicBezTo>
                    <a:pt x="4621" y="111"/>
                    <a:pt x="4639" y="130"/>
                    <a:pt x="4639" y="139"/>
                  </a:cubicBezTo>
                  <a:lnTo>
                    <a:pt x="4639" y="3191"/>
                  </a:lnTo>
                  <a:cubicBezTo>
                    <a:pt x="4639" y="3210"/>
                    <a:pt x="4621" y="3219"/>
                    <a:pt x="4611" y="3219"/>
                  </a:cubicBezTo>
                  <a:lnTo>
                    <a:pt x="3452" y="3219"/>
                  </a:lnTo>
                  <a:cubicBezTo>
                    <a:pt x="3415" y="3219"/>
                    <a:pt x="3378" y="3238"/>
                    <a:pt x="3350" y="3266"/>
                  </a:cubicBezTo>
                  <a:cubicBezTo>
                    <a:pt x="3322" y="3293"/>
                    <a:pt x="3313" y="3330"/>
                    <a:pt x="3313" y="3368"/>
                  </a:cubicBezTo>
                  <a:lnTo>
                    <a:pt x="3313" y="4323"/>
                  </a:lnTo>
                  <a:cubicBezTo>
                    <a:pt x="3313" y="4342"/>
                    <a:pt x="3303" y="4342"/>
                    <a:pt x="3294" y="4351"/>
                  </a:cubicBezTo>
                  <a:cubicBezTo>
                    <a:pt x="3294" y="4351"/>
                    <a:pt x="3276" y="4351"/>
                    <a:pt x="3266" y="4342"/>
                  </a:cubicBezTo>
                  <a:lnTo>
                    <a:pt x="2070" y="3266"/>
                  </a:lnTo>
                  <a:cubicBezTo>
                    <a:pt x="2042" y="3238"/>
                    <a:pt x="2005" y="3228"/>
                    <a:pt x="1968" y="3228"/>
                  </a:cubicBezTo>
                  <a:lnTo>
                    <a:pt x="149" y="3228"/>
                  </a:lnTo>
                  <a:cubicBezTo>
                    <a:pt x="131" y="3228"/>
                    <a:pt x="112" y="3210"/>
                    <a:pt x="112" y="3191"/>
                  </a:cubicBezTo>
                  <a:lnTo>
                    <a:pt x="112" y="149"/>
                  </a:lnTo>
                  <a:cubicBezTo>
                    <a:pt x="112" y="130"/>
                    <a:pt x="131" y="111"/>
                    <a:pt x="149" y="111"/>
                  </a:cubicBezTo>
                  <a:close/>
                  <a:moveTo>
                    <a:pt x="140" y="0"/>
                  </a:moveTo>
                  <a:cubicBezTo>
                    <a:pt x="66" y="0"/>
                    <a:pt x="1" y="65"/>
                    <a:pt x="1" y="139"/>
                  </a:cubicBezTo>
                  <a:lnTo>
                    <a:pt x="1" y="3191"/>
                  </a:lnTo>
                  <a:cubicBezTo>
                    <a:pt x="1" y="3275"/>
                    <a:pt x="66" y="3340"/>
                    <a:pt x="140" y="3340"/>
                  </a:cubicBezTo>
                  <a:lnTo>
                    <a:pt x="1968" y="3340"/>
                  </a:lnTo>
                  <a:cubicBezTo>
                    <a:pt x="1977" y="3340"/>
                    <a:pt x="1986" y="3340"/>
                    <a:pt x="1986" y="3349"/>
                  </a:cubicBezTo>
                  <a:lnTo>
                    <a:pt x="3192" y="4425"/>
                  </a:lnTo>
                  <a:cubicBezTo>
                    <a:pt x="3220" y="4453"/>
                    <a:pt x="3248" y="4462"/>
                    <a:pt x="3285" y="4462"/>
                  </a:cubicBezTo>
                  <a:cubicBezTo>
                    <a:pt x="3303" y="4462"/>
                    <a:pt x="3322" y="4462"/>
                    <a:pt x="3350" y="4453"/>
                  </a:cubicBezTo>
                  <a:cubicBezTo>
                    <a:pt x="3396" y="4425"/>
                    <a:pt x="3433" y="4379"/>
                    <a:pt x="3433" y="4314"/>
                  </a:cubicBezTo>
                  <a:lnTo>
                    <a:pt x="3424" y="3368"/>
                  </a:lnTo>
                  <a:cubicBezTo>
                    <a:pt x="3424" y="3358"/>
                    <a:pt x="3424" y="3349"/>
                    <a:pt x="3433" y="3349"/>
                  </a:cubicBezTo>
                  <a:cubicBezTo>
                    <a:pt x="3433" y="3349"/>
                    <a:pt x="3443" y="3340"/>
                    <a:pt x="3452" y="3340"/>
                  </a:cubicBezTo>
                  <a:lnTo>
                    <a:pt x="4602" y="3340"/>
                  </a:lnTo>
                  <a:cubicBezTo>
                    <a:pt x="4686" y="3340"/>
                    <a:pt x="4751" y="3275"/>
                    <a:pt x="4751" y="3191"/>
                  </a:cubicBezTo>
                  <a:lnTo>
                    <a:pt x="4751" y="139"/>
                  </a:lnTo>
                  <a:cubicBezTo>
                    <a:pt x="4751" y="65"/>
                    <a:pt x="4686" y="0"/>
                    <a:pt x="46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5914201" y="2279045"/>
              <a:ext cx="39168" cy="39168"/>
            </a:xfrm>
            <a:custGeom>
              <a:avLst/>
              <a:gdLst/>
              <a:ahLst/>
              <a:cxnLst/>
              <a:rect l="l" t="t" r="r" b="b"/>
              <a:pathLst>
                <a:path w="688" h="688" extrusionOk="0">
                  <a:moveTo>
                    <a:pt x="344" y="112"/>
                  </a:moveTo>
                  <a:cubicBezTo>
                    <a:pt x="474" y="112"/>
                    <a:pt x="567" y="214"/>
                    <a:pt x="567" y="344"/>
                  </a:cubicBezTo>
                  <a:cubicBezTo>
                    <a:pt x="567" y="465"/>
                    <a:pt x="465" y="567"/>
                    <a:pt x="344" y="567"/>
                  </a:cubicBezTo>
                  <a:cubicBezTo>
                    <a:pt x="214" y="567"/>
                    <a:pt x="122" y="465"/>
                    <a:pt x="122" y="344"/>
                  </a:cubicBezTo>
                  <a:cubicBezTo>
                    <a:pt x="122" y="214"/>
                    <a:pt x="22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9" y="1"/>
                    <a:pt x="1" y="149"/>
                    <a:pt x="1" y="344"/>
                  </a:cubicBezTo>
                  <a:cubicBezTo>
                    <a:pt x="1" y="530"/>
                    <a:pt x="159" y="687"/>
                    <a:pt x="344" y="687"/>
                  </a:cubicBezTo>
                  <a:cubicBezTo>
                    <a:pt x="530" y="687"/>
                    <a:pt x="687" y="530"/>
                    <a:pt x="687" y="344"/>
                  </a:cubicBezTo>
                  <a:cubicBezTo>
                    <a:pt x="687" y="149"/>
                    <a:pt x="530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5854027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74" y="112"/>
                    <a:pt x="576" y="214"/>
                    <a:pt x="576" y="344"/>
                  </a:cubicBezTo>
                  <a:cubicBezTo>
                    <a:pt x="576" y="465"/>
                    <a:pt x="474" y="567"/>
                    <a:pt x="344" y="567"/>
                  </a:cubicBezTo>
                  <a:cubicBezTo>
                    <a:pt x="223" y="567"/>
                    <a:pt x="121" y="465"/>
                    <a:pt x="121" y="344"/>
                  </a:cubicBezTo>
                  <a:cubicBezTo>
                    <a:pt x="121" y="214"/>
                    <a:pt x="223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58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38" y="687"/>
                    <a:pt x="687" y="530"/>
                    <a:pt x="687" y="344"/>
                  </a:cubicBezTo>
                  <a:cubicBezTo>
                    <a:pt x="687" y="149"/>
                    <a:pt x="538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5794878" y="2279045"/>
              <a:ext cx="39111" cy="39168"/>
            </a:xfrm>
            <a:custGeom>
              <a:avLst/>
              <a:gdLst/>
              <a:ahLst/>
              <a:cxnLst/>
              <a:rect l="l" t="t" r="r" b="b"/>
              <a:pathLst>
                <a:path w="687" h="688" extrusionOk="0">
                  <a:moveTo>
                    <a:pt x="344" y="112"/>
                  </a:moveTo>
                  <a:cubicBezTo>
                    <a:pt x="464" y="112"/>
                    <a:pt x="566" y="214"/>
                    <a:pt x="566" y="344"/>
                  </a:cubicBezTo>
                  <a:cubicBezTo>
                    <a:pt x="566" y="465"/>
                    <a:pt x="464" y="567"/>
                    <a:pt x="344" y="567"/>
                  </a:cubicBezTo>
                  <a:cubicBezTo>
                    <a:pt x="214" y="567"/>
                    <a:pt x="112" y="465"/>
                    <a:pt x="112" y="344"/>
                  </a:cubicBezTo>
                  <a:cubicBezTo>
                    <a:pt x="112" y="214"/>
                    <a:pt x="214" y="112"/>
                    <a:pt x="344" y="112"/>
                  </a:cubicBezTo>
                  <a:close/>
                  <a:moveTo>
                    <a:pt x="344" y="1"/>
                  </a:moveTo>
                  <a:cubicBezTo>
                    <a:pt x="149" y="1"/>
                    <a:pt x="0" y="149"/>
                    <a:pt x="0" y="344"/>
                  </a:cubicBezTo>
                  <a:cubicBezTo>
                    <a:pt x="0" y="530"/>
                    <a:pt x="158" y="687"/>
                    <a:pt x="344" y="687"/>
                  </a:cubicBezTo>
                  <a:cubicBezTo>
                    <a:pt x="529" y="687"/>
                    <a:pt x="687" y="530"/>
                    <a:pt x="687" y="344"/>
                  </a:cubicBezTo>
                  <a:cubicBezTo>
                    <a:pt x="687" y="149"/>
                    <a:pt x="529" y="1"/>
                    <a:pt x="3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7974415" y="2277337"/>
              <a:ext cx="216049" cy="210413"/>
            </a:xfrm>
            <a:custGeom>
              <a:avLst/>
              <a:gdLst/>
              <a:ahLst/>
              <a:cxnLst/>
              <a:rect l="l" t="t" r="r" b="b"/>
              <a:pathLst>
                <a:path w="3795" h="3696" extrusionOk="0">
                  <a:moveTo>
                    <a:pt x="1842" y="1"/>
                  </a:moveTo>
                  <a:cubicBezTo>
                    <a:pt x="849" y="1"/>
                    <a:pt x="35" y="795"/>
                    <a:pt x="0" y="1784"/>
                  </a:cubicBezTo>
                  <a:cubicBezTo>
                    <a:pt x="0" y="1821"/>
                    <a:pt x="28" y="1849"/>
                    <a:pt x="65" y="1849"/>
                  </a:cubicBezTo>
                  <a:lnTo>
                    <a:pt x="1846" y="1849"/>
                  </a:lnTo>
                  <a:lnTo>
                    <a:pt x="1846" y="3621"/>
                  </a:lnTo>
                  <a:cubicBezTo>
                    <a:pt x="1846" y="3658"/>
                    <a:pt x="1874" y="3695"/>
                    <a:pt x="1911" y="3695"/>
                  </a:cubicBezTo>
                  <a:cubicBezTo>
                    <a:pt x="2969" y="3649"/>
                    <a:pt x="3795" y="2730"/>
                    <a:pt x="3674" y="1636"/>
                  </a:cubicBezTo>
                  <a:cubicBezTo>
                    <a:pt x="3581" y="791"/>
                    <a:pt x="2895" y="105"/>
                    <a:pt x="2051" y="12"/>
                  </a:cubicBezTo>
                  <a:cubicBezTo>
                    <a:pt x="1980" y="4"/>
                    <a:pt x="1911" y="1"/>
                    <a:pt x="184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7970715" y="2274035"/>
              <a:ext cx="219750" cy="216846"/>
            </a:xfrm>
            <a:custGeom>
              <a:avLst/>
              <a:gdLst/>
              <a:ahLst/>
              <a:cxnLst/>
              <a:rect l="l" t="t" r="r" b="b"/>
              <a:pathLst>
                <a:path w="3860" h="3809" extrusionOk="0">
                  <a:moveTo>
                    <a:pt x="1902" y="117"/>
                  </a:moveTo>
                  <a:cubicBezTo>
                    <a:pt x="1976" y="117"/>
                    <a:pt x="2041" y="117"/>
                    <a:pt x="2106" y="126"/>
                  </a:cubicBezTo>
                  <a:cubicBezTo>
                    <a:pt x="2932" y="219"/>
                    <a:pt x="3591" y="877"/>
                    <a:pt x="3683" y="1703"/>
                  </a:cubicBezTo>
                  <a:cubicBezTo>
                    <a:pt x="3739" y="2204"/>
                    <a:pt x="3591" y="2696"/>
                    <a:pt x="3257" y="3076"/>
                  </a:cubicBezTo>
                  <a:cubicBezTo>
                    <a:pt x="2941" y="3447"/>
                    <a:pt x="2468" y="3670"/>
                    <a:pt x="1976" y="3688"/>
                  </a:cubicBezTo>
                  <a:lnTo>
                    <a:pt x="1976" y="3753"/>
                  </a:lnTo>
                  <a:lnTo>
                    <a:pt x="1967" y="3679"/>
                  </a:lnTo>
                  <a:lnTo>
                    <a:pt x="1967" y="1907"/>
                  </a:lnTo>
                  <a:cubicBezTo>
                    <a:pt x="1967" y="1870"/>
                    <a:pt x="1939" y="1851"/>
                    <a:pt x="1902" y="1851"/>
                  </a:cubicBezTo>
                  <a:lnTo>
                    <a:pt x="121" y="1842"/>
                  </a:lnTo>
                  <a:cubicBezTo>
                    <a:pt x="140" y="1341"/>
                    <a:pt x="362" y="877"/>
                    <a:pt x="743" y="553"/>
                  </a:cubicBezTo>
                  <a:cubicBezTo>
                    <a:pt x="1067" y="265"/>
                    <a:pt x="1475" y="117"/>
                    <a:pt x="1902" y="117"/>
                  </a:cubicBezTo>
                  <a:close/>
                  <a:moveTo>
                    <a:pt x="1889" y="0"/>
                  </a:moveTo>
                  <a:cubicBezTo>
                    <a:pt x="1436" y="0"/>
                    <a:pt x="1007" y="159"/>
                    <a:pt x="659" y="460"/>
                  </a:cubicBezTo>
                  <a:cubicBezTo>
                    <a:pt x="260" y="812"/>
                    <a:pt x="19" y="1304"/>
                    <a:pt x="0" y="1833"/>
                  </a:cubicBezTo>
                  <a:cubicBezTo>
                    <a:pt x="0" y="1870"/>
                    <a:pt x="19" y="1898"/>
                    <a:pt x="38" y="1926"/>
                  </a:cubicBezTo>
                  <a:cubicBezTo>
                    <a:pt x="65" y="1944"/>
                    <a:pt x="93" y="1963"/>
                    <a:pt x="130" y="1963"/>
                  </a:cubicBezTo>
                  <a:lnTo>
                    <a:pt x="1846" y="1963"/>
                  </a:lnTo>
                  <a:lnTo>
                    <a:pt x="1846" y="3679"/>
                  </a:lnTo>
                  <a:cubicBezTo>
                    <a:pt x="1846" y="3716"/>
                    <a:pt x="1865" y="3744"/>
                    <a:pt x="1884" y="3772"/>
                  </a:cubicBezTo>
                  <a:cubicBezTo>
                    <a:pt x="1911" y="3790"/>
                    <a:pt x="1939" y="3809"/>
                    <a:pt x="1976" y="3809"/>
                  </a:cubicBezTo>
                  <a:cubicBezTo>
                    <a:pt x="2505" y="3790"/>
                    <a:pt x="3006" y="3549"/>
                    <a:pt x="3349" y="3150"/>
                  </a:cubicBezTo>
                  <a:cubicBezTo>
                    <a:pt x="3693" y="2742"/>
                    <a:pt x="3860" y="2222"/>
                    <a:pt x="3795" y="1684"/>
                  </a:cubicBezTo>
                  <a:cubicBezTo>
                    <a:pt x="3702" y="812"/>
                    <a:pt x="2997" y="107"/>
                    <a:pt x="2125" y="15"/>
                  </a:cubicBezTo>
                  <a:cubicBezTo>
                    <a:pt x="2046" y="5"/>
                    <a:pt x="1967" y="0"/>
                    <a:pt x="18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7946406" y="2402126"/>
              <a:ext cx="113063" cy="113120"/>
            </a:xfrm>
            <a:custGeom>
              <a:avLst/>
              <a:gdLst/>
              <a:ahLst/>
              <a:cxnLst/>
              <a:rect l="l" t="t" r="r" b="b"/>
              <a:pathLst>
                <a:path w="1986" h="1987" extrusionOk="0">
                  <a:moveTo>
                    <a:pt x="75" y="0"/>
                  </a:moveTo>
                  <a:cubicBezTo>
                    <a:pt x="38" y="0"/>
                    <a:pt x="1" y="47"/>
                    <a:pt x="1" y="84"/>
                  </a:cubicBezTo>
                  <a:cubicBezTo>
                    <a:pt x="38" y="1123"/>
                    <a:pt x="873" y="1948"/>
                    <a:pt x="1902" y="1985"/>
                  </a:cubicBezTo>
                  <a:cubicBezTo>
                    <a:pt x="1907" y="1986"/>
                    <a:pt x="1912" y="1987"/>
                    <a:pt x="1917" y="1987"/>
                  </a:cubicBezTo>
                  <a:cubicBezTo>
                    <a:pt x="1956" y="1987"/>
                    <a:pt x="1986" y="1953"/>
                    <a:pt x="1986" y="1911"/>
                  </a:cubicBezTo>
                  <a:lnTo>
                    <a:pt x="1986" y="84"/>
                  </a:lnTo>
                  <a:cubicBezTo>
                    <a:pt x="1986" y="37"/>
                    <a:pt x="1949" y="0"/>
                    <a:pt x="1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7942706" y="2398938"/>
              <a:ext cx="119952" cy="119952"/>
            </a:xfrm>
            <a:custGeom>
              <a:avLst/>
              <a:gdLst/>
              <a:ahLst/>
              <a:cxnLst/>
              <a:rect l="l" t="t" r="r" b="b"/>
              <a:pathLst>
                <a:path w="2107" h="2107" extrusionOk="0">
                  <a:moveTo>
                    <a:pt x="1967" y="121"/>
                  </a:moveTo>
                  <a:cubicBezTo>
                    <a:pt x="1977" y="121"/>
                    <a:pt x="1986" y="130"/>
                    <a:pt x="1986" y="140"/>
                  </a:cubicBezTo>
                  <a:lnTo>
                    <a:pt x="1986" y="1967"/>
                  </a:lnTo>
                  <a:cubicBezTo>
                    <a:pt x="1986" y="1967"/>
                    <a:pt x="1986" y="1977"/>
                    <a:pt x="1986" y="1986"/>
                  </a:cubicBezTo>
                  <a:lnTo>
                    <a:pt x="1967" y="1986"/>
                  </a:lnTo>
                  <a:cubicBezTo>
                    <a:pt x="975" y="1949"/>
                    <a:pt x="158" y="1132"/>
                    <a:pt x="121" y="140"/>
                  </a:cubicBezTo>
                  <a:cubicBezTo>
                    <a:pt x="121" y="130"/>
                    <a:pt x="121" y="130"/>
                    <a:pt x="131" y="121"/>
                  </a:cubicBezTo>
                  <a:close/>
                  <a:moveTo>
                    <a:pt x="140" y="1"/>
                  </a:moveTo>
                  <a:cubicBezTo>
                    <a:pt x="103" y="1"/>
                    <a:pt x="66" y="19"/>
                    <a:pt x="47" y="47"/>
                  </a:cubicBezTo>
                  <a:cubicBezTo>
                    <a:pt x="19" y="75"/>
                    <a:pt x="1" y="112"/>
                    <a:pt x="1" y="149"/>
                  </a:cubicBezTo>
                  <a:cubicBezTo>
                    <a:pt x="47" y="1197"/>
                    <a:pt x="910" y="2060"/>
                    <a:pt x="1967" y="2106"/>
                  </a:cubicBezTo>
                  <a:cubicBezTo>
                    <a:pt x="2005" y="2106"/>
                    <a:pt x="2042" y="2088"/>
                    <a:pt x="2060" y="2069"/>
                  </a:cubicBezTo>
                  <a:cubicBezTo>
                    <a:pt x="2088" y="2041"/>
                    <a:pt x="2107" y="2004"/>
                    <a:pt x="2107" y="1967"/>
                  </a:cubicBezTo>
                  <a:lnTo>
                    <a:pt x="2107" y="140"/>
                  </a:lnTo>
                  <a:cubicBezTo>
                    <a:pt x="2107" y="66"/>
                    <a:pt x="2042" y="1"/>
                    <a:pt x="19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7741005" y="2150215"/>
              <a:ext cx="160030" cy="159518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410" y="0"/>
                  </a:moveTo>
                  <a:cubicBezTo>
                    <a:pt x="631" y="0"/>
                    <a:pt x="0" y="631"/>
                    <a:pt x="0" y="1401"/>
                  </a:cubicBezTo>
                  <a:cubicBezTo>
                    <a:pt x="0" y="2180"/>
                    <a:pt x="631" y="2802"/>
                    <a:pt x="1410" y="2802"/>
                  </a:cubicBezTo>
                  <a:cubicBezTo>
                    <a:pt x="2180" y="2802"/>
                    <a:pt x="2811" y="2180"/>
                    <a:pt x="2811" y="1401"/>
                  </a:cubicBezTo>
                  <a:cubicBezTo>
                    <a:pt x="2811" y="631"/>
                    <a:pt x="2180" y="0"/>
                    <a:pt x="1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7737817" y="2147027"/>
              <a:ext cx="166406" cy="166406"/>
            </a:xfrm>
            <a:custGeom>
              <a:avLst/>
              <a:gdLst/>
              <a:ahLst/>
              <a:cxnLst/>
              <a:rect l="l" t="t" r="r" b="b"/>
              <a:pathLst>
                <a:path w="2923" h="2923" extrusionOk="0">
                  <a:moveTo>
                    <a:pt x="1466" y="121"/>
                  </a:moveTo>
                  <a:cubicBezTo>
                    <a:pt x="2208" y="121"/>
                    <a:pt x="2811" y="724"/>
                    <a:pt x="2811" y="1457"/>
                  </a:cubicBezTo>
                  <a:cubicBezTo>
                    <a:pt x="2811" y="2199"/>
                    <a:pt x="2208" y="2802"/>
                    <a:pt x="1466" y="2802"/>
                  </a:cubicBezTo>
                  <a:cubicBezTo>
                    <a:pt x="724" y="2802"/>
                    <a:pt x="121" y="2199"/>
                    <a:pt x="121" y="1457"/>
                  </a:cubicBezTo>
                  <a:cubicBezTo>
                    <a:pt x="121" y="724"/>
                    <a:pt x="724" y="121"/>
                    <a:pt x="1466" y="121"/>
                  </a:cubicBezTo>
                  <a:close/>
                  <a:moveTo>
                    <a:pt x="1466" y="1"/>
                  </a:moveTo>
                  <a:cubicBezTo>
                    <a:pt x="659" y="1"/>
                    <a:pt x="0" y="659"/>
                    <a:pt x="0" y="1457"/>
                  </a:cubicBezTo>
                  <a:cubicBezTo>
                    <a:pt x="0" y="2264"/>
                    <a:pt x="659" y="2923"/>
                    <a:pt x="1466" y="2923"/>
                  </a:cubicBezTo>
                  <a:cubicBezTo>
                    <a:pt x="2264" y="2923"/>
                    <a:pt x="2923" y="2264"/>
                    <a:pt x="2923" y="1457"/>
                  </a:cubicBezTo>
                  <a:cubicBezTo>
                    <a:pt x="2923" y="659"/>
                    <a:pt x="2264" y="1"/>
                    <a:pt x="1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7784272" y="2170538"/>
              <a:ext cx="116763" cy="82719"/>
            </a:xfrm>
            <a:custGeom>
              <a:avLst/>
              <a:gdLst/>
              <a:ahLst/>
              <a:cxnLst/>
              <a:rect l="l" t="t" r="r" b="b"/>
              <a:pathLst>
                <a:path w="2051" h="1453" extrusionOk="0">
                  <a:moveTo>
                    <a:pt x="1985" y="0"/>
                  </a:moveTo>
                  <a:cubicBezTo>
                    <a:pt x="1970" y="0"/>
                    <a:pt x="1954" y="5"/>
                    <a:pt x="1940" y="14"/>
                  </a:cubicBezTo>
                  <a:lnTo>
                    <a:pt x="632" y="1322"/>
                  </a:lnTo>
                  <a:cubicBezTo>
                    <a:pt x="627" y="1327"/>
                    <a:pt x="622" y="1329"/>
                    <a:pt x="618" y="1329"/>
                  </a:cubicBezTo>
                  <a:cubicBezTo>
                    <a:pt x="613" y="1329"/>
                    <a:pt x="608" y="1327"/>
                    <a:pt x="604" y="1322"/>
                  </a:cubicBezTo>
                  <a:lnTo>
                    <a:pt x="103" y="821"/>
                  </a:lnTo>
                  <a:cubicBezTo>
                    <a:pt x="94" y="812"/>
                    <a:pt x="80" y="808"/>
                    <a:pt x="65" y="808"/>
                  </a:cubicBezTo>
                  <a:cubicBezTo>
                    <a:pt x="49" y="808"/>
                    <a:pt x="33" y="812"/>
                    <a:pt x="19" y="821"/>
                  </a:cubicBezTo>
                  <a:cubicBezTo>
                    <a:pt x="1" y="849"/>
                    <a:pt x="1" y="886"/>
                    <a:pt x="19" y="905"/>
                  </a:cubicBezTo>
                  <a:lnTo>
                    <a:pt x="520" y="1406"/>
                  </a:lnTo>
                  <a:cubicBezTo>
                    <a:pt x="548" y="1434"/>
                    <a:pt x="585" y="1452"/>
                    <a:pt x="622" y="1452"/>
                  </a:cubicBezTo>
                  <a:cubicBezTo>
                    <a:pt x="650" y="1452"/>
                    <a:pt x="687" y="1434"/>
                    <a:pt x="715" y="1406"/>
                  </a:cubicBezTo>
                  <a:lnTo>
                    <a:pt x="2023" y="98"/>
                  </a:lnTo>
                  <a:cubicBezTo>
                    <a:pt x="2051" y="70"/>
                    <a:pt x="2051" y="42"/>
                    <a:pt x="2023" y="14"/>
                  </a:cubicBezTo>
                  <a:cubicBezTo>
                    <a:pt x="2014" y="5"/>
                    <a:pt x="2000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6902835" y="3774116"/>
              <a:ext cx="96212" cy="96212"/>
            </a:xfrm>
            <a:custGeom>
              <a:avLst/>
              <a:gdLst/>
              <a:ahLst/>
              <a:cxnLst/>
              <a:rect l="l" t="t" r="r" b="b"/>
              <a:pathLst>
                <a:path w="1690" h="1690" extrusionOk="0">
                  <a:moveTo>
                    <a:pt x="845" y="122"/>
                  </a:moveTo>
                  <a:cubicBezTo>
                    <a:pt x="1244" y="122"/>
                    <a:pt x="1578" y="446"/>
                    <a:pt x="1578" y="845"/>
                  </a:cubicBezTo>
                  <a:cubicBezTo>
                    <a:pt x="1578" y="1244"/>
                    <a:pt x="1244" y="1578"/>
                    <a:pt x="845" y="1578"/>
                  </a:cubicBezTo>
                  <a:cubicBezTo>
                    <a:pt x="446" y="1578"/>
                    <a:pt x="122" y="1244"/>
                    <a:pt x="122" y="845"/>
                  </a:cubicBezTo>
                  <a:cubicBezTo>
                    <a:pt x="122" y="446"/>
                    <a:pt x="446" y="122"/>
                    <a:pt x="845" y="122"/>
                  </a:cubicBezTo>
                  <a:close/>
                  <a:moveTo>
                    <a:pt x="845" y="1"/>
                  </a:moveTo>
                  <a:cubicBezTo>
                    <a:pt x="381" y="1"/>
                    <a:pt x="1" y="381"/>
                    <a:pt x="1" y="845"/>
                  </a:cubicBezTo>
                  <a:cubicBezTo>
                    <a:pt x="1" y="1309"/>
                    <a:pt x="381" y="1689"/>
                    <a:pt x="845" y="1689"/>
                  </a:cubicBezTo>
                  <a:cubicBezTo>
                    <a:pt x="1309" y="1689"/>
                    <a:pt x="1689" y="1318"/>
                    <a:pt x="1689" y="845"/>
                  </a:cubicBezTo>
                  <a:cubicBezTo>
                    <a:pt x="1689" y="381"/>
                    <a:pt x="1309" y="1"/>
                    <a:pt x="8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5894162" y="2528850"/>
              <a:ext cx="2115690" cy="1276541"/>
            </a:xfrm>
            <a:custGeom>
              <a:avLst/>
              <a:gdLst/>
              <a:ahLst/>
              <a:cxnLst/>
              <a:rect l="l" t="t" r="r" b="b"/>
              <a:pathLst>
                <a:path w="37163" h="22423" extrusionOk="0">
                  <a:moveTo>
                    <a:pt x="1188" y="1"/>
                  </a:moveTo>
                  <a:cubicBezTo>
                    <a:pt x="529" y="1"/>
                    <a:pt x="0" y="502"/>
                    <a:pt x="0" y="1114"/>
                  </a:cubicBezTo>
                  <a:lnTo>
                    <a:pt x="0" y="21300"/>
                  </a:lnTo>
                  <a:cubicBezTo>
                    <a:pt x="0" y="21921"/>
                    <a:pt x="529" y="22422"/>
                    <a:pt x="1188" y="22422"/>
                  </a:cubicBezTo>
                  <a:lnTo>
                    <a:pt x="35975" y="22422"/>
                  </a:lnTo>
                  <a:cubicBezTo>
                    <a:pt x="36625" y="22422"/>
                    <a:pt x="37163" y="21921"/>
                    <a:pt x="37163" y="21300"/>
                  </a:cubicBezTo>
                  <a:lnTo>
                    <a:pt x="37163" y="1114"/>
                  </a:lnTo>
                  <a:cubicBezTo>
                    <a:pt x="37163" y="502"/>
                    <a:pt x="36625" y="1"/>
                    <a:pt x="359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5890974" y="2525662"/>
              <a:ext cx="2122066" cy="1282861"/>
            </a:xfrm>
            <a:custGeom>
              <a:avLst/>
              <a:gdLst/>
              <a:ahLst/>
              <a:cxnLst/>
              <a:rect l="l" t="t" r="r" b="b"/>
              <a:pathLst>
                <a:path w="37275" h="22534" extrusionOk="0">
                  <a:moveTo>
                    <a:pt x="36022" y="112"/>
                  </a:moveTo>
                  <a:cubicBezTo>
                    <a:pt x="36653" y="112"/>
                    <a:pt x="37163" y="585"/>
                    <a:pt x="37163" y="1170"/>
                  </a:cubicBezTo>
                  <a:lnTo>
                    <a:pt x="37163" y="21356"/>
                  </a:lnTo>
                  <a:cubicBezTo>
                    <a:pt x="37163" y="21940"/>
                    <a:pt x="36653" y="22413"/>
                    <a:pt x="36022" y="22413"/>
                  </a:cubicBezTo>
                  <a:lnTo>
                    <a:pt x="1244" y="22413"/>
                  </a:lnTo>
                  <a:cubicBezTo>
                    <a:pt x="622" y="22413"/>
                    <a:pt x="112" y="21940"/>
                    <a:pt x="112" y="21356"/>
                  </a:cubicBezTo>
                  <a:lnTo>
                    <a:pt x="112" y="1170"/>
                  </a:lnTo>
                  <a:cubicBezTo>
                    <a:pt x="112" y="585"/>
                    <a:pt x="622" y="112"/>
                    <a:pt x="1244" y="112"/>
                  </a:cubicBezTo>
                  <a:close/>
                  <a:moveTo>
                    <a:pt x="1244" y="1"/>
                  </a:moveTo>
                  <a:cubicBezTo>
                    <a:pt x="557" y="1"/>
                    <a:pt x="1" y="530"/>
                    <a:pt x="1" y="1170"/>
                  </a:cubicBezTo>
                  <a:lnTo>
                    <a:pt x="1" y="21356"/>
                  </a:lnTo>
                  <a:cubicBezTo>
                    <a:pt x="1" y="22005"/>
                    <a:pt x="557" y="22534"/>
                    <a:pt x="1244" y="22534"/>
                  </a:cubicBezTo>
                  <a:lnTo>
                    <a:pt x="36031" y="22534"/>
                  </a:lnTo>
                  <a:cubicBezTo>
                    <a:pt x="36718" y="22534"/>
                    <a:pt x="37275" y="22005"/>
                    <a:pt x="37275" y="21356"/>
                  </a:cubicBezTo>
                  <a:lnTo>
                    <a:pt x="37275" y="1170"/>
                  </a:lnTo>
                  <a:cubicBezTo>
                    <a:pt x="37275" y="530"/>
                    <a:pt x="36718" y="1"/>
                    <a:pt x="36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5995041" y="2636047"/>
              <a:ext cx="1891272" cy="1092771"/>
            </a:xfrm>
            <a:custGeom>
              <a:avLst/>
              <a:gdLst/>
              <a:ahLst/>
              <a:cxnLst/>
              <a:rect l="l" t="t" r="r" b="b"/>
              <a:pathLst>
                <a:path w="33221" h="19195" extrusionOk="0">
                  <a:moveTo>
                    <a:pt x="0" y="1"/>
                  </a:moveTo>
                  <a:lnTo>
                    <a:pt x="0" y="19194"/>
                  </a:lnTo>
                  <a:lnTo>
                    <a:pt x="33220" y="19194"/>
                  </a:lnTo>
                  <a:lnTo>
                    <a:pt x="332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5991341" y="2632916"/>
              <a:ext cx="1898103" cy="1099603"/>
            </a:xfrm>
            <a:custGeom>
              <a:avLst/>
              <a:gdLst/>
              <a:ahLst/>
              <a:cxnLst/>
              <a:rect l="l" t="t" r="r" b="b"/>
              <a:pathLst>
                <a:path w="33341" h="19315" extrusionOk="0">
                  <a:moveTo>
                    <a:pt x="33230" y="111"/>
                  </a:moveTo>
                  <a:lnTo>
                    <a:pt x="33230" y="19194"/>
                  </a:lnTo>
                  <a:lnTo>
                    <a:pt x="121" y="19194"/>
                  </a:lnTo>
                  <a:lnTo>
                    <a:pt x="121" y="111"/>
                  </a:lnTo>
                  <a:close/>
                  <a:moveTo>
                    <a:pt x="0" y="0"/>
                  </a:moveTo>
                  <a:lnTo>
                    <a:pt x="0" y="19314"/>
                  </a:lnTo>
                  <a:lnTo>
                    <a:pt x="33341" y="19314"/>
                  </a:lnTo>
                  <a:lnTo>
                    <a:pt x="33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933520" y="2560559"/>
              <a:ext cx="36492" cy="35980"/>
            </a:xfrm>
            <a:custGeom>
              <a:avLst/>
              <a:gdLst/>
              <a:ahLst/>
              <a:cxnLst/>
              <a:rect l="l" t="t" r="r" b="b"/>
              <a:pathLst>
                <a:path w="641" h="632" extrusionOk="0">
                  <a:moveTo>
                    <a:pt x="325" y="0"/>
                  </a:moveTo>
                  <a:cubicBezTo>
                    <a:pt x="148" y="0"/>
                    <a:pt x="0" y="139"/>
                    <a:pt x="0" y="316"/>
                  </a:cubicBezTo>
                  <a:cubicBezTo>
                    <a:pt x="0" y="492"/>
                    <a:pt x="148" y="631"/>
                    <a:pt x="325" y="631"/>
                  </a:cubicBezTo>
                  <a:cubicBezTo>
                    <a:pt x="501" y="631"/>
                    <a:pt x="640" y="492"/>
                    <a:pt x="640" y="316"/>
                  </a:cubicBezTo>
                  <a:cubicBezTo>
                    <a:pt x="640" y="139"/>
                    <a:pt x="501" y="0"/>
                    <a:pt x="3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930332" y="2556859"/>
              <a:ext cx="43381" cy="43324"/>
            </a:xfrm>
            <a:custGeom>
              <a:avLst/>
              <a:gdLst/>
              <a:ahLst/>
              <a:cxnLst/>
              <a:rect l="l" t="t" r="r" b="b"/>
              <a:pathLst>
                <a:path w="762" h="761" extrusionOk="0">
                  <a:moveTo>
                    <a:pt x="381" y="121"/>
                  </a:moveTo>
                  <a:cubicBezTo>
                    <a:pt x="520" y="121"/>
                    <a:pt x="640" y="232"/>
                    <a:pt x="640" y="381"/>
                  </a:cubicBezTo>
                  <a:cubicBezTo>
                    <a:pt x="640" y="520"/>
                    <a:pt x="520" y="640"/>
                    <a:pt x="381" y="640"/>
                  </a:cubicBezTo>
                  <a:cubicBezTo>
                    <a:pt x="232" y="640"/>
                    <a:pt x="121" y="520"/>
                    <a:pt x="121" y="381"/>
                  </a:cubicBezTo>
                  <a:cubicBezTo>
                    <a:pt x="121" y="232"/>
                    <a:pt x="232" y="121"/>
                    <a:pt x="381" y="121"/>
                  </a:cubicBezTo>
                  <a:close/>
                  <a:moveTo>
                    <a:pt x="381" y="0"/>
                  </a:moveTo>
                  <a:cubicBezTo>
                    <a:pt x="177" y="0"/>
                    <a:pt x="0" y="177"/>
                    <a:pt x="0" y="381"/>
                  </a:cubicBezTo>
                  <a:cubicBezTo>
                    <a:pt x="0" y="585"/>
                    <a:pt x="177" y="761"/>
                    <a:pt x="381" y="761"/>
                  </a:cubicBezTo>
                  <a:cubicBezTo>
                    <a:pt x="585" y="761"/>
                    <a:pt x="752" y="585"/>
                    <a:pt x="761" y="381"/>
                  </a:cubicBezTo>
                  <a:cubicBezTo>
                    <a:pt x="761" y="177"/>
                    <a:pt x="585" y="0"/>
                    <a:pt x="3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rgbClr val="CFCF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645116" y="3892415"/>
              <a:ext cx="603173" cy="368166"/>
            </a:xfrm>
            <a:custGeom>
              <a:avLst/>
              <a:gdLst/>
              <a:ahLst/>
              <a:cxnLst/>
              <a:rect l="l" t="t" r="r" b="b"/>
              <a:pathLst>
                <a:path w="10595" h="6467" extrusionOk="0">
                  <a:moveTo>
                    <a:pt x="1263" y="1"/>
                  </a:moveTo>
                  <a:lnTo>
                    <a:pt x="1263" y="66"/>
                  </a:lnTo>
                  <a:lnTo>
                    <a:pt x="836" y="66"/>
                  </a:lnTo>
                  <a:cubicBezTo>
                    <a:pt x="762" y="1105"/>
                    <a:pt x="446" y="5307"/>
                    <a:pt x="1" y="6467"/>
                  </a:cubicBezTo>
                  <a:lnTo>
                    <a:pt x="10595" y="6467"/>
                  </a:lnTo>
                  <a:cubicBezTo>
                    <a:pt x="10140" y="5307"/>
                    <a:pt x="9834" y="1105"/>
                    <a:pt x="9760" y="66"/>
                  </a:cubicBezTo>
                  <a:lnTo>
                    <a:pt x="9333" y="66"/>
                  </a:lnTo>
                  <a:lnTo>
                    <a:pt x="9333" y="1"/>
                  </a:lnTo>
                  <a:lnTo>
                    <a:pt x="5298" y="29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6641416" y="3889284"/>
              <a:ext cx="610574" cy="374486"/>
            </a:xfrm>
            <a:custGeom>
              <a:avLst/>
              <a:gdLst/>
              <a:ahLst/>
              <a:cxnLst/>
              <a:rect l="l" t="t" r="r" b="b"/>
              <a:pathLst>
                <a:path w="10725" h="6578" extrusionOk="0">
                  <a:moveTo>
                    <a:pt x="9343" y="112"/>
                  </a:moveTo>
                  <a:lnTo>
                    <a:pt x="9343" y="121"/>
                  </a:lnTo>
                  <a:cubicBezTo>
                    <a:pt x="9343" y="149"/>
                    <a:pt x="9370" y="177"/>
                    <a:pt x="9398" y="177"/>
                  </a:cubicBezTo>
                  <a:lnTo>
                    <a:pt x="9769" y="177"/>
                  </a:lnTo>
                  <a:cubicBezTo>
                    <a:pt x="9862" y="1429"/>
                    <a:pt x="10159" y="5242"/>
                    <a:pt x="10576" y="6466"/>
                  </a:cubicBezTo>
                  <a:lnTo>
                    <a:pt x="149" y="6466"/>
                  </a:lnTo>
                  <a:cubicBezTo>
                    <a:pt x="567" y="5242"/>
                    <a:pt x="864" y="1429"/>
                    <a:pt x="947" y="177"/>
                  </a:cubicBezTo>
                  <a:lnTo>
                    <a:pt x="1318" y="177"/>
                  </a:lnTo>
                  <a:cubicBezTo>
                    <a:pt x="1355" y="177"/>
                    <a:pt x="1383" y="149"/>
                    <a:pt x="1383" y="121"/>
                  </a:cubicBezTo>
                  <a:lnTo>
                    <a:pt x="1383" y="112"/>
                  </a:lnTo>
                  <a:lnTo>
                    <a:pt x="5363" y="149"/>
                  </a:lnTo>
                  <a:lnTo>
                    <a:pt x="9343" y="112"/>
                  </a:lnTo>
                  <a:close/>
                  <a:moveTo>
                    <a:pt x="1328" y="0"/>
                  </a:moveTo>
                  <a:cubicBezTo>
                    <a:pt x="1309" y="0"/>
                    <a:pt x="1290" y="0"/>
                    <a:pt x="1281" y="10"/>
                  </a:cubicBezTo>
                  <a:cubicBezTo>
                    <a:pt x="1272" y="28"/>
                    <a:pt x="1263" y="37"/>
                    <a:pt x="1263" y="56"/>
                  </a:cubicBezTo>
                  <a:lnTo>
                    <a:pt x="1263" y="65"/>
                  </a:lnTo>
                  <a:lnTo>
                    <a:pt x="892" y="65"/>
                  </a:lnTo>
                  <a:cubicBezTo>
                    <a:pt x="864" y="65"/>
                    <a:pt x="836" y="93"/>
                    <a:pt x="836" y="121"/>
                  </a:cubicBezTo>
                  <a:cubicBezTo>
                    <a:pt x="752" y="1327"/>
                    <a:pt x="446" y="5371"/>
                    <a:pt x="10" y="6503"/>
                  </a:cubicBezTo>
                  <a:cubicBezTo>
                    <a:pt x="1" y="6522"/>
                    <a:pt x="1" y="6540"/>
                    <a:pt x="10" y="6559"/>
                  </a:cubicBezTo>
                  <a:cubicBezTo>
                    <a:pt x="29" y="6568"/>
                    <a:pt x="38" y="6577"/>
                    <a:pt x="66" y="6577"/>
                  </a:cubicBezTo>
                  <a:lnTo>
                    <a:pt x="10660" y="6577"/>
                  </a:lnTo>
                  <a:cubicBezTo>
                    <a:pt x="10678" y="6577"/>
                    <a:pt x="10697" y="6568"/>
                    <a:pt x="10706" y="6559"/>
                  </a:cubicBezTo>
                  <a:cubicBezTo>
                    <a:pt x="10716" y="6540"/>
                    <a:pt x="10725" y="6522"/>
                    <a:pt x="10716" y="6503"/>
                  </a:cubicBezTo>
                  <a:cubicBezTo>
                    <a:pt x="10280" y="5371"/>
                    <a:pt x="9973" y="1327"/>
                    <a:pt x="9890" y="121"/>
                  </a:cubicBezTo>
                  <a:cubicBezTo>
                    <a:pt x="9881" y="84"/>
                    <a:pt x="9862" y="65"/>
                    <a:pt x="9825" y="65"/>
                  </a:cubicBezTo>
                  <a:lnTo>
                    <a:pt x="9454" y="65"/>
                  </a:lnTo>
                  <a:lnTo>
                    <a:pt x="9454" y="56"/>
                  </a:lnTo>
                  <a:cubicBezTo>
                    <a:pt x="9454" y="37"/>
                    <a:pt x="9445" y="19"/>
                    <a:pt x="9435" y="10"/>
                  </a:cubicBezTo>
                  <a:cubicBezTo>
                    <a:pt x="9426" y="0"/>
                    <a:pt x="9417" y="0"/>
                    <a:pt x="9398" y="0"/>
                  </a:cubicBezTo>
                  <a:lnTo>
                    <a:pt x="5363" y="28"/>
                  </a:lnTo>
                  <a:lnTo>
                    <a:pt x="13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893081" y="3731363"/>
              <a:ext cx="2115747" cy="206542"/>
            </a:xfrm>
            <a:custGeom>
              <a:avLst/>
              <a:gdLst/>
              <a:ahLst/>
              <a:cxnLst/>
              <a:rect l="l" t="t" r="r" b="b"/>
              <a:pathLst>
                <a:path w="37164" h="3628" extrusionOk="0">
                  <a:moveTo>
                    <a:pt x="1" y="1"/>
                  </a:moveTo>
                  <a:lnTo>
                    <a:pt x="1" y="2431"/>
                  </a:lnTo>
                  <a:cubicBezTo>
                    <a:pt x="1" y="3090"/>
                    <a:pt x="539" y="3628"/>
                    <a:pt x="1198" y="3628"/>
                  </a:cubicBezTo>
                  <a:lnTo>
                    <a:pt x="35976" y="3628"/>
                  </a:lnTo>
                  <a:cubicBezTo>
                    <a:pt x="36635" y="3628"/>
                    <a:pt x="37163" y="3090"/>
                    <a:pt x="37163" y="2431"/>
                  </a:cubicBezTo>
                  <a:lnTo>
                    <a:pt x="371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889950" y="3727662"/>
              <a:ext cx="2122066" cy="213431"/>
            </a:xfrm>
            <a:custGeom>
              <a:avLst/>
              <a:gdLst/>
              <a:ahLst/>
              <a:cxnLst/>
              <a:rect l="l" t="t" r="r" b="b"/>
              <a:pathLst>
                <a:path w="37275" h="3749" extrusionOk="0">
                  <a:moveTo>
                    <a:pt x="37163" y="121"/>
                  </a:moveTo>
                  <a:lnTo>
                    <a:pt x="37163" y="2496"/>
                  </a:lnTo>
                  <a:cubicBezTo>
                    <a:pt x="37163" y="3127"/>
                    <a:pt x="36652" y="3637"/>
                    <a:pt x="36031" y="3637"/>
                  </a:cubicBezTo>
                  <a:lnTo>
                    <a:pt x="1253" y="3637"/>
                  </a:lnTo>
                  <a:cubicBezTo>
                    <a:pt x="622" y="3637"/>
                    <a:pt x="112" y="3127"/>
                    <a:pt x="112" y="2496"/>
                  </a:cubicBezTo>
                  <a:lnTo>
                    <a:pt x="112" y="121"/>
                  </a:lnTo>
                  <a:close/>
                  <a:moveTo>
                    <a:pt x="0" y="1"/>
                  </a:moveTo>
                  <a:lnTo>
                    <a:pt x="0" y="2496"/>
                  </a:lnTo>
                  <a:cubicBezTo>
                    <a:pt x="0" y="3192"/>
                    <a:pt x="557" y="3748"/>
                    <a:pt x="1243" y="3748"/>
                  </a:cubicBezTo>
                  <a:lnTo>
                    <a:pt x="36031" y="3748"/>
                  </a:lnTo>
                  <a:cubicBezTo>
                    <a:pt x="36717" y="3748"/>
                    <a:pt x="37274" y="3192"/>
                    <a:pt x="37274" y="2496"/>
                  </a:cubicBezTo>
                  <a:lnTo>
                    <a:pt x="372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906023" y="3777817"/>
              <a:ext cx="89836" cy="89323"/>
            </a:xfrm>
            <a:custGeom>
              <a:avLst/>
              <a:gdLst/>
              <a:ahLst/>
              <a:cxnLst/>
              <a:rect l="l" t="t" r="r" b="b"/>
              <a:pathLst>
                <a:path w="1578" h="1569" extrusionOk="0">
                  <a:moveTo>
                    <a:pt x="789" y="1"/>
                  </a:moveTo>
                  <a:cubicBezTo>
                    <a:pt x="353" y="1"/>
                    <a:pt x="1" y="353"/>
                    <a:pt x="1" y="780"/>
                  </a:cubicBezTo>
                  <a:cubicBezTo>
                    <a:pt x="1" y="1216"/>
                    <a:pt x="353" y="1569"/>
                    <a:pt x="789" y="1569"/>
                  </a:cubicBezTo>
                  <a:cubicBezTo>
                    <a:pt x="1225" y="1569"/>
                    <a:pt x="1578" y="1216"/>
                    <a:pt x="1578" y="780"/>
                  </a:cubicBezTo>
                  <a:cubicBezTo>
                    <a:pt x="1578" y="353"/>
                    <a:pt x="1225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31802" y="4215089"/>
              <a:ext cx="1038346" cy="98318"/>
            </a:xfrm>
            <a:custGeom>
              <a:avLst/>
              <a:gdLst/>
              <a:ahLst/>
              <a:cxnLst/>
              <a:rect l="l" t="t" r="r" b="b"/>
              <a:pathLst>
                <a:path w="18239" h="1727" extrusionOk="0">
                  <a:moveTo>
                    <a:pt x="1726" y="1"/>
                  </a:moveTo>
                  <a:cubicBezTo>
                    <a:pt x="770" y="1"/>
                    <a:pt x="0" y="771"/>
                    <a:pt x="0" y="1726"/>
                  </a:cubicBezTo>
                  <a:lnTo>
                    <a:pt x="18238" y="1726"/>
                  </a:lnTo>
                  <a:cubicBezTo>
                    <a:pt x="18238" y="780"/>
                    <a:pt x="17468" y="1"/>
                    <a:pt x="165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428614" y="4211958"/>
              <a:ext cx="1044666" cy="105150"/>
            </a:xfrm>
            <a:custGeom>
              <a:avLst/>
              <a:gdLst/>
              <a:ahLst/>
              <a:cxnLst/>
              <a:rect l="l" t="t" r="r" b="b"/>
              <a:pathLst>
                <a:path w="18350" h="1847" extrusionOk="0">
                  <a:moveTo>
                    <a:pt x="16569" y="121"/>
                  </a:moveTo>
                  <a:cubicBezTo>
                    <a:pt x="17469" y="121"/>
                    <a:pt x="18211" y="835"/>
                    <a:pt x="18238" y="1726"/>
                  </a:cubicBezTo>
                  <a:lnTo>
                    <a:pt x="121" y="1726"/>
                  </a:lnTo>
                  <a:cubicBezTo>
                    <a:pt x="149" y="835"/>
                    <a:pt x="882" y="121"/>
                    <a:pt x="1782" y="121"/>
                  </a:cubicBezTo>
                  <a:close/>
                  <a:moveTo>
                    <a:pt x="1782" y="0"/>
                  </a:moveTo>
                  <a:cubicBezTo>
                    <a:pt x="798" y="0"/>
                    <a:pt x="0" y="798"/>
                    <a:pt x="0" y="1781"/>
                  </a:cubicBezTo>
                  <a:cubicBezTo>
                    <a:pt x="0" y="1819"/>
                    <a:pt x="28" y="1846"/>
                    <a:pt x="56" y="1846"/>
                  </a:cubicBezTo>
                  <a:lnTo>
                    <a:pt x="18294" y="1846"/>
                  </a:lnTo>
                  <a:cubicBezTo>
                    <a:pt x="18331" y="1846"/>
                    <a:pt x="18350" y="1819"/>
                    <a:pt x="18350" y="1781"/>
                  </a:cubicBezTo>
                  <a:cubicBezTo>
                    <a:pt x="18350" y="798"/>
                    <a:pt x="17552" y="0"/>
                    <a:pt x="165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691628" y="4215089"/>
              <a:ext cx="519202" cy="49188"/>
            </a:xfrm>
            <a:custGeom>
              <a:avLst/>
              <a:gdLst/>
              <a:ahLst/>
              <a:cxnLst/>
              <a:rect l="l" t="t" r="r" b="b"/>
              <a:pathLst>
                <a:path w="9120" h="864" extrusionOk="0">
                  <a:moveTo>
                    <a:pt x="0" y="1"/>
                  </a:moveTo>
                  <a:cubicBezTo>
                    <a:pt x="0" y="483"/>
                    <a:pt x="381" y="864"/>
                    <a:pt x="863" y="864"/>
                  </a:cubicBezTo>
                  <a:lnTo>
                    <a:pt x="8257" y="864"/>
                  </a:lnTo>
                  <a:cubicBezTo>
                    <a:pt x="8730" y="864"/>
                    <a:pt x="9119" y="483"/>
                    <a:pt x="91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687927" y="4211958"/>
              <a:ext cx="526033" cy="56019"/>
            </a:xfrm>
            <a:custGeom>
              <a:avLst/>
              <a:gdLst/>
              <a:ahLst/>
              <a:cxnLst/>
              <a:rect l="l" t="t" r="r" b="b"/>
              <a:pathLst>
                <a:path w="9240" h="984" extrusionOk="0">
                  <a:moveTo>
                    <a:pt x="9119" y="121"/>
                  </a:moveTo>
                  <a:cubicBezTo>
                    <a:pt x="9092" y="529"/>
                    <a:pt x="8739" y="863"/>
                    <a:pt x="8312" y="863"/>
                  </a:cubicBezTo>
                  <a:lnTo>
                    <a:pt x="928" y="863"/>
                  </a:lnTo>
                  <a:cubicBezTo>
                    <a:pt x="501" y="863"/>
                    <a:pt x="149" y="538"/>
                    <a:pt x="121" y="121"/>
                  </a:cubicBez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566"/>
                    <a:pt x="418" y="984"/>
                    <a:pt x="928" y="984"/>
                  </a:cubicBezTo>
                  <a:lnTo>
                    <a:pt x="8322" y="984"/>
                  </a:lnTo>
                  <a:cubicBezTo>
                    <a:pt x="8822" y="984"/>
                    <a:pt x="9240" y="566"/>
                    <a:pt x="9240" y="56"/>
                  </a:cubicBezTo>
                  <a:cubicBezTo>
                    <a:pt x="9240" y="28"/>
                    <a:pt x="9212" y="0"/>
                    <a:pt x="9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7160554" y="2782355"/>
              <a:ext cx="560419" cy="804364"/>
            </a:xfrm>
            <a:custGeom>
              <a:avLst/>
              <a:gdLst/>
              <a:ahLst/>
              <a:cxnLst/>
              <a:rect l="l" t="t" r="r" b="b"/>
              <a:pathLst>
                <a:path w="9844" h="14129" extrusionOk="0">
                  <a:moveTo>
                    <a:pt x="437" y="0"/>
                  </a:moveTo>
                  <a:cubicBezTo>
                    <a:pt x="196" y="0"/>
                    <a:pt x="1" y="195"/>
                    <a:pt x="1" y="436"/>
                  </a:cubicBezTo>
                  <a:lnTo>
                    <a:pt x="1" y="13693"/>
                  </a:lnTo>
                  <a:cubicBezTo>
                    <a:pt x="1" y="13934"/>
                    <a:pt x="196" y="14129"/>
                    <a:pt x="437" y="14129"/>
                  </a:cubicBezTo>
                  <a:lnTo>
                    <a:pt x="9408" y="14129"/>
                  </a:lnTo>
                  <a:cubicBezTo>
                    <a:pt x="9649" y="14129"/>
                    <a:pt x="9834" y="13934"/>
                    <a:pt x="9844" y="13693"/>
                  </a:cubicBezTo>
                  <a:lnTo>
                    <a:pt x="9844" y="436"/>
                  </a:lnTo>
                  <a:cubicBezTo>
                    <a:pt x="9844" y="195"/>
                    <a:pt x="9649" y="0"/>
                    <a:pt x="94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7157423" y="2779167"/>
              <a:ext cx="566738" cy="810740"/>
            </a:xfrm>
            <a:custGeom>
              <a:avLst/>
              <a:gdLst/>
              <a:ahLst/>
              <a:cxnLst/>
              <a:rect l="l" t="t" r="r" b="b"/>
              <a:pathLst>
                <a:path w="9955" h="14241" extrusionOk="0">
                  <a:moveTo>
                    <a:pt x="9463" y="112"/>
                  </a:moveTo>
                  <a:cubicBezTo>
                    <a:pt x="9667" y="112"/>
                    <a:pt x="9834" y="279"/>
                    <a:pt x="9834" y="492"/>
                  </a:cubicBezTo>
                  <a:lnTo>
                    <a:pt x="9834" y="13749"/>
                  </a:lnTo>
                  <a:cubicBezTo>
                    <a:pt x="9834" y="13962"/>
                    <a:pt x="9667" y="14129"/>
                    <a:pt x="9463" y="14129"/>
                  </a:cubicBezTo>
                  <a:lnTo>
                    <a:pt x="492" y="14129"/>
                  </a:lnTo>
                  <a:cubicBezTo>
                    <a:pt x="288" y="14129"/>
                    <a:pt x="121" y="13962"/>
                    <a:pt x="121" y="13749"/>
                  </a:cubicBezTo>
                  <a:lnTo>
                    <a:pt x="121" y="492"/>
                  </a:lnTo>
                  <a:cubicBezTo>
                    <a:pt x="121" y="279"/>
                    <a:pt x="288" y="112"/>
                    <a:pt x="492" y="112"/>
                  </a:cubicBezTo>
                  <a:close/>
                  <a:moveTo>
                    <a:pt x="492" y="1"/>
                  </a:moveTo>
                  <a:cubicBezTo>
                    <a:pt x="223" y="1"/>
                    <a:pt x="0" y="223"/>
                    <a:pt x="0" y="492"/>
                  </a:cubicBezTo>
                  <a:lnTo>
                    <a:pt x="0" y="13749"/>
                  </a:lnTo>
                  <a:cubicBezTo>
                    <a:pt x="0" y="14027"/>
                    <a:pt x="223" y="14240"/>
                    <a:pt x="492" y="14240"/>
                  </a:cubicBezTo>
                  <a:lnTo>
                    <a:pt x="9463" y="14240"/>
                  </a:lnTo>
                  <a:cubicBezTo>
                    <a:pt x="9732" y="14240"/>
                    <a:pt x="9954" y="14018"/>
                    <a:pt x="9954" y="13749"/>
                  </a:cubicBezTo>
                  <a:lnTo>
                    <a:pt x="9954" y="492"/>
                  </a:lnTo>
                  <a:cubicBezTo>
                    <a:pt x="9954" y="214"/>
                    <a:pt x="9732" y="1"/>
                    <a:pt x="94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7228186" y="2854200"/>
              <a:ext cx="187015" cy="186958"/>
            </a:xfrm>
            <a:custGeom>
              <a:avLst/>
              <a:gdLst/>
              <a:ahLst/>
              <a:cxnLst/>
              <a:rect l="l" t="t" r="r" b="b"/>
              <a:pathLst>
                <a:path w="3285" h="3284" extrusionOk="0">
                  <a:moveTo>
                    <a:pt x="334" y="0"/>
                  </a:moveTo>
                  <a:cubicBezTo>
                    <a:pt x="149" y="0"/>
                    <a:pt x="0" y="158"/>
                    <a:pt x="0" y="343"/>
                  </a:cubicBezTo>
                  <a:lnTo>
                    <a:pt x="0" y="2950"/>
                  </a:lnTo>
                  <a:cubicBezTo>
                    <a:pt x="0" y="313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84" y="3136"/>
                    <a:pt x="3284" y="2950"/>
                  </a:cubicBezTo>
                  <a:lnTo>
                    <a:pt x="3284" y="343"/>
                  </a:lnTo>
                  <a:cubicBezTo>
                    <a:pt x="3284" y="158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7592078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7624243" y="2824084"/>
              <a:ext cx="21747" cy="22203"/>
            </a:xfrm>
            <a:custGeom>
              <a:avLst/>
              <a:gdLst/>
              <a:ahLst/>
              <a:cxnLst/>
              <a:rect l="l" t="t" r="r" b="b"/>
              <a:pathLst>
                <a:path w="382" h="390" extrusionOk="0">
                  <a:moveTo>
                    <a:pt x="186" y="112"/>
                  </a:moveTo>
                  <a:cubicBezTo>
                    <a:pt x="233" y="112"/>
                    <a:pt x="270" y="149"/>
                    <a:pt x="270" y="195"/>
                  </a:cubicBezTo>
                  <a:cubicBezTo>
                    <a:pt x="270" y="232"/>
                    <a:pt x="233" y="269"/>
                    <a:pt x="186" y="269"/>
                  </a:cubicBezTo>
                  <a:cubicBezTo>
                    <a:pt x="149" y="269"/>
                    <a:pt x="112" y="232"/>
                    <a:pt x="112" y="195"/>
                  </a:cubicBezTo>
                  <a:cubicBezTo>
                    <a:pt x="112" y="149"/>
                    <a:pt x="149" y="112"/>
                    <a:pt x="186" y="112"/>
                  </a:cubicBezTo>
                  <a:close/>
                  <a:moveTo>
                    <a:pt x="186" y="0"/>
                  </a:moveTo>
                  <a:cubicBezTo>
                    <a:pt x="84" y="0"/>
                    <a:pt x="1" y="84"/>
                    <a:pt x="1" y="195"/>
                  </a:cubicBezTo>
                  <a:cubicBezTo>
                    <a:pt x="1" y="297"/>
                    <a:pt x="84" y="390"/>
                    <a:pt x="186" y="390"/>
                  </a:cubicBezTo>
                  <a:cubicBezTo>
                    <a:pt x="298" y="390"/>
                    <a:pt x="381" y="297"/>
                    <a:pt x="381" y="195"/>
                  </a:cubicBezTo>
                  <a:cubicBezTo>
                    <a:pt x="381" y="84"/>
                    <a:pt x="298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7653334" y="2824084"/>
              <a:ext cx="22203" cy="22203"/>
            </a:xfrm>
            <a:custGeom>
              <a:avLst/>
              <a:gdLst/>
              <a:ahLst/>
              <a:cxnLst/>
              <a:rect l="l" t="t" r="r" b="b"/>
              <a:pathLst>
                <a:path w="390" h="390" extrusionOk="0">
                  <a:moveTo>
                    <a:pt x="195" y="112"/>
                  </a:moveTo>
                  <a:cubicBezTo>
                    <a:pt x="241" y="112"/>
                    <a:pt x="269" y="149"/>
                    <a:pt x="269" y="195"/>
                  </a:cubicBezTo>
                  <a:cubicBezTo>
                    <a:pt x="269" y="232"/>
                    <a:pt x="241" y="269"/>
                    <a:pt x="195" y="269"/>
                  </a:cubicBezTo>
                  <a:cubicBezTo>
                    <a:pt x="158" y="269"/>
                    <a:pt x="121" y="232"/>
                    <a:pt x="121" y="195"/>
                  </a:cubicBezTo>
                  <a:cubicBezTo>
                    <a:pt x="121" y="149"/>
                    <a:pt x="158" y="112"/>
                    <a:pt x="195" y="112"/>
                  </a:cubicBezTo>
                  <a:close/>
                  <a:moveTo>
                    <a:pt x="195" y="0"/>
                  </a:moveTo>
                  <a:cubicBezTo>
                    <a:pt x="93" y="0"/>
                    <a:pt x="0" y="84"/>
                    <a:pt x="0" y="195"/>
                  </a:cubicBezTo>
                  <a:cubicBezTo>
                    <a:pt x="0" y="297"/>
                    <a:pt x="93" y="390"/>
                    <a:pt x="195" y="390"/>
                  </a:cubicBezTo>
                  <a:cubicBezTo>
                    <a:pt x="306" y="390"/>
                    <a:pt x="390" y="297"/>
                    <a:pt x="390" y="195"/>
                  </a:cubicBezTo>
                  <a:cubicBezTo>
                    <a:pt x="390" y="84"/>
                    <a:pt x="306" y="0"/>
                    <a:pt x="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7471104" y="2903842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65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65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7471104" y="2947677"/>
              <a:ext cx="172213" cy="6889"/>
            </a:xfrm>
            <a:custGeom>
              <a:avLst/>
              <a:gdLst/>
              <a:ahLst/>
              <a:cxnLst/>
              <a:rect l="l" t="t" r="r" b="b"/>
              <a:pathLst>
                <a:path w="3025" h="121" extrusionOk="0">
                  <a:moveTo>
                    <a:pt x="5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21"/>
                    <a:pt x="56" y="121"/>
                  </a:cubicBezTo>
                  <a:lnTo>
                    <a:pt x="2960" y="121"/>
                  </a:lnTo>
                  <a:cubicBezTo>
                    <a:pt x="2997" y="121"/>
                    <a:pt x="3025" y="93"/>
                    <a:pt x="3025" y="56"/>
                  </a:cubicBezTo>
                  <a:cubicBezTo>
                    <a:pt x="3025" y="28"/>
                    <a:pt x="2997" y="0"/>
                    <a:pt x="2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7471104" y="2991456"/>
              <a:ext cx="172213" cy="6433"/>
            </a:xfrm>
            <a:custGeom>
              <a:avLst/>
              <a:gdLst/>
              <a:ahLst/>
              <a:cxnLst/>
              <a:rect l="l" t="t" r="r" b="b"/>
              <a:pathLst>
                <a:path w="3025" h="113" extrusionOk="0">
                  <a:moveTo>
                    <a:pt x="56" y="1"/>
                  </a:moveTo>
                  <a:cubicBezTo>
                    <a:pt x="29" y="1"/>
                    <a:pt x="1" y="29"/>
                    <a:pt x="1" y="57"/>
                  </a:cubicBezTo>
                  <a:cubicBezTo>
                    <a:pt x="1" y="84"/>
                    <a:pt x="29" y="112"/>
                    <a:pt x="56" y="112"/>
                  </a:cubicBezTo>
                  <a:lnTo>
                    <a:pt x="2960" y="112"/>
                  </a:lnTo>
                  <a:cubicBezTo>
                    <a:pt x="2997" y="112"/>
                    <a:pt x="3025" y="84"/>
                    <a:pt x="3025" y="57"/>
                  </a:cubicBezTo>
                  <a:cubicBezTo>
                    <a:pt x="3025" y="29"/>
                    <a:pt x="2997" y="1"/>
                    <a:pt x="29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7453171" y="3091309"/>
              <a:ext cx="186446" cy="187015"/>
            </a:xfrm>
            <a:custGeom>
              <a:avLst/>
              <a:gdLst/>
              <a:ahLst/>
              <a:cxnLst/>
              <a:rect l="l" t="t" r="r" b="b"/>
              <a:pathLst>
                <a:path w="3275" h="3285" extrusionOk="0">
                  <a:moveTo>
                    <a:pt x="334" y="0"/>
                  </a:moveTo>
                  <a:cubicBezTo>
                    <a:pt x="149" y="0"/>
                    <a:pt x="0" y="149"/>
                    <a:pt x="0" y="334"/>
                  </a:cubicBezTo>
                  <a:lnTo>
                    <a:pt x="0" y="2941"/>
                  </a:lnTo>
                  <a:cubicBezTo>
                    <a:pt x="0" y="3126"/>
                    <a:pt x="149" y="3284"/>
                    <a:pt x="334" y="3284"/>
                  </a:cubicBezTo>
                  <a:lnTo>
                    <a:pt x="2941" y="3284"/>
                  </a:lnTo>
                  <a:cubicBezTo>
                    <a:pt x="3127" y="3284"/>
                    <a:pt x="3275" y="3126"/>
                    <a:pt x="3275" y="2941"/>
                  </a:cubicBezTo>
                  <a:lnTo>
                    <a:pt x="3275" y="334"/>
                  </a:lnTo>
                  <a:cubicBezTo>
                    <a:pt x="3275" y="149"/>
                    <a:pt x="3127" y="0"/>
                    <a:pt x="29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7231374" y="3221734"/>
              <a:ext cx="165325" cy="6945"/>
            </a:xfrm>
            <a:custGeom>
              <a:avLst/>
              <a:gdLst/>
              <a:ahLst/>
              <a:cxnLst/>
              <a:rect l="l" t="t" r="r" b="b"/>
              <a:pathLst>
                <a:path w="2904" h="122" extrusionOk="0">
                  <a:moveTo>
                    <a:pt x="56" y="1"/>
                  </a:moveTo>
                  <a:cubicBezTo>
                    <a:pt x="19" y="1"/>
                    <a:pt x="0" y="28"/>
                    <a:pt x="0" y="5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2848" y="121"/>
                  </a:lnTo>
                  <a:cubicBezTo>
                    <a:pt x="2876" y="121"/>
                    <a:pt x="2904" y="93"/>
                    <a:pt x="2904" y="56"/>
                  </a:cubicBezTo>
                  <a:cubicBezTo>
                    <a:pt x="2904" y="28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7231374" y="3178411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19"/>
                    <a:pt x="0" y="57"/>
                  </a:cubicBezTo>
                  <a:cubicBezTo>
                    <a:pt x="0" y="8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1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7231374" y="3134575"/>
              <a:ext cx="165325" cy="6433"/>
            </a:xfrm>
            <a:custGeom>
              <a:avLst/>
              <a:gdLst/>
              <a:ahLst/>
              <a:cxnLst/>
              <a:rect l="l" t="t" r="r" b="b"/>
              <a:pathLst>
                <a:path w="2904" h="113" extrusionOk="0"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cubicBezTo>
                    <a:pt x="0" y="94"/>
                    <a:pt x="19" y="112"/>
                    <a:pt x="56" y="112"/>
                  </a:cubicBezTo>
                  <a:lnTo>
                    <a:pt x="2848" y="112"/>
                  </a:lnTo>
                  <a:cubicBezTo>
                    <a:pt x="2876" y="112"/>
                    <a:pt x="2904" y="84"/>
                    <a:pt x="2904" y="57"/>
                  </a:cubicBezTo>
                  <a:cubicBezTo>
                    <a:pt x="2904" y="29"/>
                    <a:pt x="2885" y="1"/>
                    <a:pt x="28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7417761" y="3341114"/>
              <a:ext cx="185990" cy="6376"/>
            </a:xfrm>
            <a:custGeom>
              <a:avLst/>
              <a:gdLst/>
              <a:ahLst/>
              <a:cxnLst/>
              <a:rect l="l" t="t" r="r" b="b"/>
              <a:pathLst>
                <a:path w="3267" h="112" extrusionOk="0">
                  <a:moveTo>
                    <a:pt x="66" y="0"/>
                  </a:moveTo>
                  <a:cubicBezTo>
                    <a:pt x="29" y="0"/>
                    <a:pt x="1" y="28"/>
                    <a:pt x="1" y="56"/>
                  </a:cubicBezTo>
                  <a:cubicBezTo>
                    <a:pt x="1" y="93"/>
                    <a:pt x="29" y="111"/>
                    <a:pt x="66" y="111"/>
                  </a:cubicBezTo>
                  <a:lnTo>
                    <a:pt x="3210" y="111"/>
                  </a:lnTo>
                  <a:cubicBezTo>
                    <a:pt x="3248" y="111"/>
                    <a:pt x="3266" y="93"/>
                    <a:pt x="3266" y="56"/>
                  </a:cubicBezTo>
                  <a:cubicBezTo>
                    <a:pt x="3266" y="28"/>
                    <a:pt x="3248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7245607" y="3341114"/>
              <a:ext cx="143179" cy="6376"/>
            </a:xfrm>
            <a:custGeom>
              <a:avLst/>
              <a:gdLst/>
              <a:ahLst/>
              <a:cxnLst/>
              <a:rect l="l" t="t" r="r" b="b"/>
              <a:pathLst>
                <a:path w="251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2459" y="111"/>
                  </a:lnTo>
                  <a:cubicBezTo>
                    <a:pt x="2487" y="111"/>
                    <a:pt x="2515" y="93"/>
                    <a:pt x="2515" y="56"/>
                  </a:cubicBezTo>
                  <a:cubicBezTo>
                    <a:pt x="2515" y="28"/>
                    <a:pt x="2487" y="0"/>
                    <a:pt x="24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7245607" y="3390756"/>
              <a:ext cx="281519" cy="6376"/>
            </a:xfrm>
            <a:custGeom>
              <a:avLst/>
              <a:gdLst/>
              <a:ahLst/>
              <a:cxnLst/>
              <a:rect l="l" t="t" r="r" b="b"/>
              <a:pathLst>
                <a:path w="4945" h="112" extrusionOk="0">
                  <a:moveTo>
                    <a:pt x="56" y="0"/>
                  </a:moveTo>
                  <a:cubicBezTo>
                    <a:pt x="28" y="0"/>
                    <a:pt x="1" y="28"/>
                    <a:pt x="1" y="56"/>
                  </a:cubicBezTo>
                  <a:cubicBezTo>
                    <a:pt x="1" y="93"/>
                    <a:pt x="28" y="111"/>
                    <a:pt x="56" y="111"/>
                  </a:cubicBezTo>
                  <a:lnTo>
                    <a:pt x="4889" y="111"/>
                  </a:lnTo>
                  <a:cubicBezTo>
                    <a:pt x="4917" y="111"/>
                    <a:pt x="4945" y="93"/>
                    <a:pt x="4945" y="56"/>
                  </a:cubicBezTo>
                  <a:cubicBezTo>
                    <a:pt x="4945" y="28"/>
                    <a:pt x="4917" y="0"/>
                    <a:pt x="48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7337490" y="2894335"/>
              <a:ext cx="44975" cy="47024"/>
            </a:xfrm>
            <a:custGeom>
              <a:avLst/>
              <a:gdLst/>
              <a:ahLst/>
              <a:cxnLst/>
              <a:rect l="l" t="t" r="r" b="b"/>
              <a:pathLst>
                <a:path w="790" h="826" extrusionOk="0">
                  <a:moveTo>
                    <a:pt x="121" y="0"/>
                  </a:moveTo>
                  <a:lnTo>
                    <a:pt x="1" y="714"/>
                  </a:lnTo>
                  <a:lnTo>
                    <a:pt x="724" y="826"/>
                  </a:lnTo>
                  <a:cubicBezTo>
                    <a:pt x="789" y="427"/>
                    <a:pt x="511" y="56"/>
                    <a:pt x="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7333790" y="2890065"/>
              <a:ext cx="51806" cy="54994"/>
            </a:xfrm>
            <a:custGeom>
              <a:avLst/>
              <a:gdLst/>
              <a:ahLst/>
              <a:cxnLst/>
              <a:rect l="l" t="t" r="r" b="b"/>
              <a:pathLst>
                <a:path w="910" h="966" extrusionOk="0">
                  <a:moveTo>
                    <a:pt x="233" y="140"/>
                  </a:moveTo>
                  <a:cubicBezTo>
                    <a:pt x="548" y="214"/>
                    <a:pt x="761" y="511"/>
                    <a:pt x="743" y="836"/>
                  </a:cubicBezTo>
                  <a:lnTo>
                    <a:pt x="131" y="743"/>
                  </a:lnTo>
                  <a:lnTo>
                    <a:pt x="233" y="140"/>
                  </a:lnTo>
                  <a:close/>
                  <a:moveTo>
                    <a:pt x="131" y="1"/>
                  </a:moveTo>
                  <a:lnTo>
                    <a:pt x="1" y="836"/>
                  </a:lnTo>
                  <a:lnTo>
                    <a:pt x="836" y="966"/>
                  </a:lnTo>
                  <a:lnTo>
                    <a:pt x="845" y="910"/>
                  </a:lnTo>
                  <a:cubicBezTo>
                    <a:pt x="910" y="483"/>
                    <a:pt x="622" y="84"/>
                    <a:pt x="186" y="10"/>
                  </a:cubicBezTo>
                  <a:lnTo>
                    <a:pt x="1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7250389" y="2883404"/>
              <a:ext cx="133672" cy="129971"/>
            </a:xfrm>
            <a:custGeom>
              <a:avLst/>
              <a:gdLst/>
              <a:ahLst/>
              <a:cxnLst/>
              <a:rect l="l" t="t" r="r" b="b"/>
              <a:pathLst>
                <a:path w="2348" h="2283" extrusionOk="0">
                  <a:moveTo>
                    <a:pt x="1207" y="1"/>
                  </a:moveTo>
                  <a:cubicBezTo>
                    <a:pt x="659" y="1"/>
                    <a:pt x="176" y="403"/>
                    <a:pt x="93" y="971"/>
                  </a:cubicBezTo>
                  <a:cubicBezTo>
                    <a:pt x="0" y="1593"/>
                    <a:pt x="427" y="2177"/>
                    <a:pt x="1048" y="2270"/>
                  </a:cubicBezTo>
                  <a:cubicBezTo>
                    <a:pt x="1105" y="2279"/>
                    <a:pt x="1162" y="2283"/>
                    <a:pt x="1218" y="2283"/>
                  </a:cubicBezTo>
                  <a:cubicBezTo>
                    <a:pt x="1773" y="2283"/>
                    <a:pt x="2263" y="1879"/>
                    <a:pt x="2347" y="1315"/>
                  </a:cubicBezTo>
                  <a:lnTo>
                    <a:pt x="1215" y="1138"/>
                  </a:lnTo>
                  <a:lnTo>
                    <a:pt x="1392" y="16"/>
                  </a:lnTo>
                  <a:cubicBezTo>
                    <a:pt x="1330" y="6"/>
                    <a:pt x="1268" y="1"/>
                    <a:pt x="1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7249819" y="2879875"/>
              <a:ext cx="138454" cy="137031"/>
            </a:xfrm>
            <a:custGeom>
              <a:avLst/>
              <a:gdLst/>
              <a:ahLst/>
              <a:cxnLst/>
              <a:rect l="l" t="t" r="r" b="b"/>
              <a:pathLst>
                <a:path w="2432" h="2407" extrusionOk="0">
                  <a:moveTo>
                    <a:pt x="1235" y="115"/>
                  </a:moveTo>
                  <a:cubicBezTo>
                    <a:pt x="1262" y="115"/>
                    <a:pt x="1299" y="124"/>
                    <a:pt x="1337" y="124"/>
                  </a:cubicBezTo>
                  <a:lnTo>
                    <a:pt x="1160" y="1247"/>
                  </a:lnTo>
                  <a:lnTo>
                    <a:pt x="2292" y="1423"/>
                  </a:lnTo>
                  <a:cubicBezTo>
                    <a:pt x="2183" y="1928"/>
                    <a:pt x="1737" y="2288"/>
                    <a:pt x="1226" y="2288"/>
                  </a:cubicBezTo>
                  <a:cubicBezTo>
                    <a:pt x="1174" y="2288"/>
                    <a:pt x="1121" y="2284"/>
                    <a:pt x="1068" y="2276"/>
                  </a:cubicBezTo>
                  <a:cubicBezTo>
                    <a:pt x="780" y="2230"/>
                    <a:pt x="530" y="2072"/>
                    <a:pt x="363" y="1840"/>
                  </a:cubicBezTo>
                  <a:cubicBezTo>
                    <a:pt x="186" y="1608"/>
                    <a:pt x="112" y="1321"/>
                    <a:pt x="158" y="1043"/>
                  </a:cubicBezTo>
                  <a:cubicBezTo>
                    <a:pt x="205" y="755"/>
                    <a:pt x="363" y="505"/>
                    <a:pt x="594" y="328"/>
                  </a:cubicBezTo>
                  <a:cubicBezTo>
                    <a:pt x="780" y="189"/>
                    <a:pt x="1003" y="115"/>
                    <a:pt x="1235" y="115"/>
                  </a:cubicBezTo>
                  <a:close/>
                  <a:moveTo>
                    <a:pt x="1239" y="0"/>
                  </a:moveTo>
                  <a:cubicBezTo>
                    <a:pt x="982" y="0"/>
                    <a:pt x="733" y="84"/>
                    <a:pt x="520" y="236"/>
                  </a:cubicBezTo>
                  <a:cubicBezTo>
                    <a:pt x="270" y="421"/>
                    <a:pt x="94" y="699"/>
                    <a:pt x="47" y="1024"/>
                  </a:cubicBezTo>
                  <a:cubicBezTo>
                    <a:pt x="1" y="1339"/>
                    <a:pt x="75" y="1655"/>
                    <a:pt x="270" y="1915"/>
                  </a:cubicBezTo>
                  <a:cubicBezTo>
                    <a:pt x="455" y="2174"/>
                    <a:pt x="734" y="2341"/>
                    <a:pt x="1049" y="2388"/>
                  </a:cubicBezTo>
                  <a:cubicBezTo>
                    <a:pt x="1114" y="2397"/>
                    <a:pt x="1170" y="2406"/>
                    <a:pt x="1235" y="2406"/>
                  </a:cubicBezTo>
                  <a:cubicBezTo>
                    <a:pt x="1819" y="2406"/>
                    <a:pt x="2329" y="1980"/>
                    <a:pt x="2422" y="1386"/>
                  </a:cubicBezTo>
                  <a:lnTo>
                    <a:pt x="2431" y="1330"/>
                  </a:lnTo>
                  <a:lnTo>
                    <a:pt x="1290" y="1154"/>
                  </a:lnTo>
                  <a:lnTo>
                    <a:pt x="1476" y="22"/>
                  </a:lnTo>
                  <a:lnTo>
                    <a:pt x="1411" y="13"/>
                  </a:lnTo>
                  <a:cubicBezTo>
                    <a:pt x="1353" y="4"/>
                    <a:pt x="1296" y="0"/>
                    <a:pt x="1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7464272" y="3113853"/>
              <a:ext cx="157411" cy="137714"/>
            </a:xfrm>
            <a:custGeom>
              <a:avLst/>
              <a:gdLst/>
              <a:ahLst/>
              <a:cxnLst/>
              <a:rect l="l" t="t" r="r" b="b"/>
              <a:pathLst>
                <a:path w="2765" h="2419" extrusionOk="0">
                  <a:moveTo>
                    <a:pt x="1383" y="0"/>
                  </a:moveTo>
                  <a:cubicBezTo>
                    <a:pt x="1168" y="0"/>
                    <a:pt x="950" y="58"/>
                    <a:pt x="752" y="179"/>
                  </a:cubicBezTo>
                  <a:cubicBezTo>
                    <a:pt x="186" y="523"/>
                    <a:pt x="0" y="1274"/>
                    <a:pt x="353" y="1840"/>
                  </a:cubicBezTo>
                  <a:cubicBezTo>
                    <a:pt x="583" y="2211"/>
                    <a:pt x="982" y="2418"/>
                    <a:pt x="1388" y="2418"/>
                  </a:cubicBezTo>
                  <a:cubicBezTo>
                    <a:pt x="1602" y="2418"/>
                    <a:pt x="1818" y="2360"/>
                    <a:pt x="2013" y="2239"/>
                  </a:cubicBezTo>
                  <a:cubicBezTo>
                    <a:pt x="2579" y="1896"/>
                    <a:pt x="2765" y="1153"/>
                    <a:pt x="2412" y="578"/>
                  </a:cubicBezTo>
                  <a:cubicBezTo>
                    <a:pt x="2187" y="208"/>
                    <a:pt x="1791" y="0"/>
                    <a:pt x="13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7461084" y="3111177"/>
              <a:ext cx="156899" cy="144431"/>
            </a:xfrm>
            <a:custGeom>
              <a:avLst/>
              <a:gdLst/>
              <a:ahLst/>
              <a:cxnLst/>
              <a:rect l="l" t="t" r="r" b="b"/>
              <a:pathLst>
                <a:path w="2756" h="2537" extrusionOk="0">
                  <a:moveTo>
                    <a:pt x="1448" y="115"/>
                  </a:moveTo>
                  <a:cubicBezTo>
                    <a:pt x="1652" y="115"/>
                    <a:pt x="1856" y="171"/>
                    <a:pt x="2032" y="282"/>
                  </a:cubicBezTo>
                  <a:cubicBezTo>
                    <a:pt x="2301" y="431"/>
                    <a:pt x="2487" y="681"/>
                    <a:pt x="2561" y="987"/>
                  </a:cubicBezTo>
                  <a:cubicBezTo>
                    <a:pt x="2635" y="1284"/>
                    <a:pt x="2598" y="1590"/>
                    <a:pt x="2440" y="1859"/>
                  </a:cubicBezTo>
                  <a:cubicBezTo>
                    <a:pt x="2282" y="2119"/>
                    <a:pt x="2032" y="2304"/>
                    <a:pt x="1735" y="2379"/>
                  </a:cubicBezTo>
                  <a:cubicBezTo>
                    <a:pt x="1637" y="2406"/>
                    <a:pt x="1538" y="2419"/>
                    <a:pt x="1439" y="2419"/>
                  </a:cubicBezTo>
                  <a:cubicBezTo>
                    <a:pt x="1237" y="2419"/>
                    <a:pt x="1037" y="2364"/>
                    <a:pt x="863" y="2258"/>
                  </a:cubicBezTo>
                  <a:cubicBezTo>
                    <a:pt x="316" y="1933"/>
                    <a:pt x="130" y="1228"/>
                    <a:pt x="455" y="681"/>
                  </a:cubicBezTo>
                  <a:cubicBezTo>
                    <a:pt x="613" y="412"/>
                    <a:pt x="863" y="226"/>
                    <a:pt x="1160" y="152"/>
                  </a:cubicBezTo>
                  <a:cubicBezTo>
                    <a:pt x="1262" y="124"/>
                    <a:pt x="1355" y="115"/>
                    <a:pt x="1448" y="115"/>
                  </a:cubicBezTo>
                  <a:close/>
                  <a:moveTo>
                    <a:pt x="1449" y="1"/>
                  </a:moveTo>
                  <a:cubicBezTo>
                    <a:pt x="1343" y="1"/>
                    <a:pt x="1237" y="14"/>
                    <a:pt x="1132" y="41"/>
                  </a:cubicBezTo>
                  <a:cubicBezTo>
                    <a:pt x="808" y="124"/>
                    <a:pt x="529" y="328"/>
                    <a:pt x="353" y="616"/>
                  </a:cubicBezTo>
                  <a:cubicBezTo>
                    <a:pt x="0" y="1219"/>
                    <a:pt x="195" y="1998"/>
                    <a:pt x="798" y="2360"/>
                  </a:cubicBezTo>
                  <a:cubicBezTo>
                    <a:pt x="1002" y="2471"/>
                    <a:pt x="1216" y="2536"/>
                    <a:pt x="1448" y="2536"/>
                  </a:cubicBezTo>
                  <a:cubicBezTo>
                    <a:pt x="1550" y="2536"/>
                    <a:pt x="1652" y="2518"/>
                    <a:pt x="1763" y="2490"/>
                  </a:cubicBezTo>
                  <a:cubicBezTo>
                    <a:pt x="2088" y="2406"/>
                    <a:pt x="2366" y="2202"/>
                    <a:pt x="2533" y="1915"/>
                  </a:cubicBezTo>
                  <a:cubicBezTo>
                    <a:pt x="2709" y="1618"/>
                    <a:pt x="2756" y="1284"/>
                    <a:pt x="2672" y="950"/>
                  </a:cubicBezTo>
                  <a:cubicBezTo>
                    <a:pt x="2589" y="625"/>
                    <a:pt x="2385" y="347"/>
                    <a:pt x="2088" y="180"/>
                  </a:cubicBezTo>
                  <a:cubicBezTo>
                    <a:pt x="1893" y="60"/>
                    <a:pt x="1672" y="1"/>
                    <a:pt x="14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495925" y="3135657"/>
              <a:ext cx="95130" cy="95642"/>
            </a:xfrm>
            <a:custGeom>
              <a:avLst/>
              <a:gdLst/>
              <a:ahLst/>
              <a:cxnLst/>
              <a:rect l="l" t="t" r="r" b="b"/>
              <a:pathLst>
                <a:path w="1671" h="1680" extrusionOk="0">
                  <a:moveTo>
                    <a:pt x="836" y="1"/>
                  </a:moveTo>
                  <a:cubicBezTo>
                    <a:pt x="372" y="1"/>
                    <a:pt x="1" y="372"/>
                    <a:pt x="1" y="835"/>
                  </a:cubicBezTo>
                  <a:cubicBezTo>
                    <a:pt x="1" y="1299"/>
                    <a:pt x="372" y="1680"/>
                    <a:pt x="836" y="1680"/>
                  </a:cubicBezTo>
                  <a:cubicBezTo>
                    <a:pt x="1299" y="1680"/>
                    <a:pt x="1670" y="1299"/>
                    <a:pt x="1670" y="835"/>
                  </a:cubicBezTo>
                  <a:cubicBezTo>
                    <a:pt x="1670" y="372"/>
                    <a:pt x="1299" y="1"/>
                    <a:pt x="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7492224" y="3132469"/>
              <a:ext cx="102531" cy="102019"/>
            </a:xfrm>
            <a:custGeom>
              <a:avLst/>
              <a:gdLst/>
              <a:ahLst/>
              <a:cxnLst/>
              <a:rect l="l" t="t" r="r" b="b"/>
              <a:pathLst>
                <a:path w="1801" h="1792" extrusionOk="0">
                  <a:moveTo>
                    <a:pt x="901" y="112"/>
                  </a:moveTo>
                  <a:cubicBezTo>
                    <a:pt x="1327" y="112"/>
                    <a:pt x="1680" y="465"/>
                    <a:pt x="1680" y="891"/>
                  </a:cubicBezTo>
                  <a:cubicBezTo>
                    <a:pt x="1680" y="1327"/>
                    <a:pt x="1327" y="1671"/>
                    <a:pt x="901" y="1671"/>
                  </a:cubicBezTo>
                  <a:cubicBezTo>
                    <a:pt x="474" y="1671"/>
                    <a:pt x="121" y="1318"/>
                    <a:pt x="121" y="891"/>
                  </a:cubicBezTo>
                  <a:cubicBezTo>
                    <a:pt x="121" y="465"/>
                    <a:pt x="474" y="112"/>
                    <a:pt x="901" y="112"/>
                  </a:cubicBezTo>
                  <a:close/>
                  <a:moveTo>
                    <a:pt x="901" y="1"/>
                  </a:moveTo>
                  <a:cubicBezTo>
                    <a:pt x="409" y="1"/>
                    <a:pt x="1" y="400"/>
                    <a:pt x="1" y="891"/>
                  </a:cubicBezTo>
                  <a:cubicBezTo>
                    <a:pt x="1" y="1392"/>
                    <a:pt x="409" y="1791"/>
                    <a:pt x="901" y="1791"/>
                  </a:cubicBezTo>
                  <a:cubicBezTo>
                    <a:pt x="1392" y="1791"/>
                    <a:pt x="1800" y="1392"/>
                    <a:pt x="1800" y="891"/>
                  </a:cubicBezTo>
                  <a:cubicBezTo>
                    <a:pt x="1800" y="400"/>
                    <a:pt x="1392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7504920" y="3149434"/>
              <a:ext cx="77140" cy="67576"/>
            </a:xfrm>
            <a:custGeom>
              <a:avLst/>
              <a:gdLst/>
              <a:ahLst/>
              <a:cxnLst/>
              <a:rect l="l" t="t" r="r" b="b"/>
              <a:pathLst>
                <a:path w="1355" h="1187" extrusionOk="0">
                  <a:moveTo>
                    <a:pt x="677" y="0"/>
                  </a:moveTo>
                  <a:cubicBezTo>
                    <a:pt x="474" y="0"/>
                    <a:pt x="278" y="103"/>
                    <a:pt x="167" y="287"/>
                  </a:cubicBezTo>
                  <a:cubicBezTo>
                    <a:pt x="0" y="575"/>
                    <a:pt x="93" y="937"/>
                    <a:pt x="371" y="1104"/>
                  </a:cubicBezTo>
                  <a:cubicBezTo>
                    <a:pt x="469" y="1160"/>
                    <a:pt x="574" y="1187"/>
                    <a:pt x="678" y="1187"/>
                  </a:cubicBezTo>
                  <a:cubicBezTo>
                    <a:pt x="881" y="1187"/>
                    <a:pt x="1077" y="1084"/>
                    <a:pt x="1188" y="900"/>
                  </a:cubicBezTo>
                  <a:cubicBezTo>
                    <a:pt x="1355" y="612"/>
                    <a:pt x="1262" y="250"/>
                    <a:pt x="984" y="83"/>
                  </a:cubicBezTo>
                  <a:cubicBezTo>
                    <a:pt x="887" y="27"/>
                    <a:pt x="781" y="0"/>
                    <a:pt x="6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7501219" y="3146246"/>
              <a:ext cx="84541" cy="74521"/>
            </a:xfrm>
            <a:custGeom>
              <a:avLst/>
              <a:gdLst/>
              <a:ahLst/>
              <a:cxnLst/>
              <a:rect l="l" t="t" r="r" b="b"/>
              <a:pathLst>
                <a:path w="1485" h="1309" extrusionOk="0">
                  <a:moveTo>
                    <a:pt x="746" y="112"/>
                  </a:moveTo>
                  <a:cubicBezTo>
                    <a:pt x="839" y="112"/>
                    <a:pt x="934" y="136"/>
                    <a:pt x="1021" y="186"/>
                  </a:cubicBezTo>
                  <a:cubicBezTo>
                    <a:pt x="1271" y="343"/>
                    <a:pt x="1355" y="668"/>
                    <a:pt x="1206" y="928"/>
                  </a:cubicBezTo>
                  <a:cubicBezTo>
                    <a:pt x="1132" y="1048"/>
                    <a:pt x="1012" y="1132"/>
                    <a:pt x="872" y="1169"/>
                  </a:cubicBezTo>
                  <a:cubicBezTo>
                    <a:pt x="826" y="1181"/>
                    <a:pt x="780" y="1187"/>
                    <a:pt x="734" y="1187"/>
                  </a:cubicBezTo>
                  <a:cubicBezTo>
                    <a:pt x="642" y="1187"/>
                    <a:pt x="551" y="1163"/>
                    <a:pt x="464" y="1113"/>
                  </a:cubicBezTo>
                  <a:cubicBezTo>
                    <a:pt x="214" y="965"/>
                    <a:pt x="130" y="631"/>
                    <a:pt x="279" y="380"/>
                  </a:cubicBezTo>
                  <a:cubicBezTo>
                    <a:pt x="378" y="207"/>
                    <a:pt x="559" y="112"/>
                    <a:pt x="746" y="112"/>
                  </a:cubicBezTo>
                  <a:close/>
                  <a:moveTo>
                    <a:pt x="742" y="0"/>
                  </a:moveTo>
                  <a:cubicBezTo>
                    <a:pt x="519" y="0"/>
                    <a:pt x="299" y="113"/>
                    <a:pt x="177" y="315"/>
                  </a:cubicBezTo>
                  <a:cubicBezTo>
                    <a:pt x="0" y="631"/>
                    <a:pt x="103" y="1030"/>
                    <a:pt x="409" y="1215"/>
                  </a:cubicBezTo>
                  <a:cubicBezTo>
                    <a:pt x="511" y="1271"/>
                    <a:pt x="622" y="1308"/>
                    <a:pt x="743" y="1308"/>
                  </a:cubicBezTo>
                  <a:cubicBezTo>
                    <a:pt x="798" y="1308"/>
                    <a:pt x="854" y="1299"/>
                    <a:pt x="900" y="1280"/>
                  </a:cubicBezTo>
                  <a:cubicBezTo>
                    <a:pt x="1077" y="1243"/>
                    <a:pt x="1216" y="1132"/>
                    <a:pt x="1299" y="983"/>
                  </a:cubicBezTo>
                  <a:cubicBezTo>
                    <a:pt x="1485" y="677"/>
                    <a:pt x="1383" y="269"/>
                    <a:pt x="1077" y="93"/>
                  </a:cubicBezTo>
                  <a:cubicBezTo>
                    <a:pt x="973" y="30"/>
                    <a:pt x="857" y="0"/>
                    <a:pt x="7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7526553" y="3166797"/>
              <a:ext cx="33873" cy="33361"/>
            </a:xfrm>
            <a:custGeom>
              <a:avLst/>
              <a:gdLst/>
              <a:ahLst/>
              <a:cxnLst/>
              <a:rect l="l" t="t" r="r" b="b"/>
              <a:pathLst>
                <a:path w="595" h="586" extrusionOk="0">
                  <a:moveTo>
                    <a:pt x="298" y="1"/>
                  </a:moveTo>
                  <a:cubicBezTo>
                    <a:pt x="131" y="1"/>
                    <a:pt x="1" y="131"/>
                    <a:pt x="1" y="288"/>
                  </a:cubicBezTo>
                  <a:cubicBezTo>
                    <a:pt x="1" y="455"/>
                    <a:pt x="131" y="585"/>
                    <a:pt x="298" y="585"/>
                  </a:cubicBezTo>
                  <a:cubicBezTo>
                    <a:pt x="455" y="585"/>
                    <a:pt x="594" y="455"/>
                    <a:pt x="594" y="288"/>
                  </a:cubicBezTo>
                  <a:cubicBezTo>
                    <a:pt x="594" y="131"/>
                    <a:pt x="455" y="1"/>
                    <a:pt x="2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7523422" y="3163097"/>
              <a:ext cx="40193" cy="40193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353" y="121"/>
                  </a:moveTo>
                  <a:cubicBezTo>
                    <a:pt x="482" y="121"/>
                    <a:pt x="585" y="224"/>
                    <a:pt x="585" y="353"/>
                  </a:cubicBezTo>
                  <a:cubicBezTo>
                    <a:pt x="585" y="483"/>
                    <a:pt x="482" y="585"/>
                    <a:pt x="353" y="585"/>
                  </a:cubicBezTo>
                  <a:cubicBezTo>
                    <a:pt x="223" y="585"/>
                    <a:pt x="121" y="483"/>
                    <a:pt x="121" y="353"/>
                  </a:cubicBezTo>
                  <a:cubicBezTo>
                    <a:pt x="121" y="224"/>
                    <a:pt x="223" y="121"/>
                    <a:pt x="353" y="121"/>
                  </a:cubicBezTo>
                  <a:close/>
                  <a:moveTo>
                    <a:pt x="353" y="1"/>
                  </a:moveTo>
                  <a:cubicBezTo>
                    <a:pt x="158" y="1"/>
                    <a:pt x="0" y="159"/>
                    <a:pt x="0" y="353"/>
                  </a:cubicBezTo>
                  <a:cubicBezTo>
                    <a:pt x="0" y="548"/>
                    <a:pt x="158" y="706"/>
                    <a:pt x="353" y="706"/>
                  </a:cubicBezTo>
                  <a:cubicBezTo>
                    <a:pt x="547" y="706"/>
                    <a:pt x="705" y="548"/>
                    <a:pt x="705" y="353"/>
                  </a:cubicBezTo>
                  <a:cubicBezTo>
                    <a:pt x="705" y="159"/>
                    <a:pt x="547" y="1"/>
                    <a:pt x="3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7495412" y="3128939"/>
              <a:ext cx="49188" cy="55905"/>
            </a:xfrm>
            <a:custGeom>
              <a:avLst/>
              <a:gdLst/>
              <a:ahLst/>
              <a:cxnLst/>
              <a:rect l="l" t="t" r="r" b="b"/>
              <a:pathLst>
                <a:path w="864" h="982" extrusionOk="0">
                  <a:moveTo>
                    <a:pt x="38" y="0"/>
                  </a:moveTo>
                  <a:cubicBezTo>
                    <a:pt x="31" y="0"/>
                    <a:pt x="24" y="3"/>
                    <a:pt x="19" y="7"/>
                  </a:cubicBezTo>
                  <a:cubicBezTo>
                    <a:pt x="0" y="16"/>
                    <a:pt x="0" y="35"/>
                    <a:pt x="10" y="54"/>
                  </a:cubicBezTo>
                  <a:lnTo>
                    <a:pt x="807" y="972"/>
                  </a:lnTo>
                  <a:cubicBezTo>
                    <a:pt x="817" y="981"/>
                    <a:pt x="826" y="981"/>
                    <a:pt x="835" y="981"/>
                  </a:cubicBezTo>
                  <a:lnTo>
                    <a:pt x="854" y="981"/>
                  </a:lnTo>
                  <a:cubicBezTo>
                    <a:pt x="863" y="972"/>
                    <a:pt x="863" y="953"/>
                    <a:pt x="854" y="935"/>
                  </a:cubicBezTo>
                  <a:lnTo>
                    <a:pt x="56" y="7"/>
                  </a:lnTo>
                  <a:cubicBezTo>
                    <a:pt x="51" y="3"/>
                    <a:pt x="44" y="0"/>
                    <a:pt x="38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7493818" y="3127231"/>
              <a:ext cx="52319" cy="59720"/>
            </a:xfrm>
            <a:custGeom>
              <a:avLst/>
              <a:gdLst/>
              <a:ahLst/>
              <a:cxnLst/>
              <a:rect l="l" t="t" r="r" b="b"/>
              <a:pathLst>
                <a:path w="919" h="1049" extrusionOk="0">
                  <a:moveTo>
                    <a:pt x="66" y="56"/>
                  </a:moveTo>
                  <a:lnTo>
                    <a:pt x="863" y="983"/>
                  </a:lnTo>
                  <a:lnTo>
                    <a:pt x="854" y="983"/>
                  </a:lnTo>
                  <a:lnTo>
                    <a:pt x="66" y="56"/>
                  </a:lnTo>
                  <a:close/>
                  <a:moveTo>
                    <a:pt x="66" y="0"/>
                  </a:moveTo>
                  <a:cubicBezTo>
                    <a:pt x="47" y="0"/>
                    <a:pt x="38" y="0"/>
                    <a:pt x="28" y="19"/>
                  </a:cubicBezTo>
                  <a:cubicBezTo>
                    <a:pt x="10" y="28"/>
                    <a:pt x="10" y="37"/>
                    <a:pt x="1" y="56"/>
                  </a:cubicBezTo>
                  <a:cubicBezTo>
                    <a:pt x="1" y="74"/>
                    <a:pt x="10" y="84"/>
                    <a:pt x="19" y="102"/>
                  </a:cubicBezTo>
                  <a:lnTo>
                    <a:pt x="817" y="1021"/>
                  </a:lnTo>
                  <a:cubicBezTo>
                    <a:pt x="826" y="1039"/>
                    <a:pt x="845" y="1048"/>
                    <a:pt x="863" y="1048"/>
                  </a:cubicBezTo>
                  <a:cubicBezTo>
                    <a:pt x="873" y="1048"/>
                    <a:pt x="882" y="1039"/>
                    <a:pt x="900" y="1030"/>
                  </a:cubicBezTo>
                  <a:cubicBezTo>
                    <a:pt x="910" y="1021"/>
                    <a:pt x="919" y="1002"/>
                    <a:pt x="919" y="983"/>
                  </a:cubicBezTo>
                  <a:cubicBezTo>
                    <a:pt x="919" y="974"/>
                    <a:pt x="919" y="956"/>
                    <a:pt x="900" y="946"/>
                  </a:cubicBezTo>
                  <a:lnTo>
                    <a:pt x="112" y="19"/>
                  </a:lnTo>
                  <a:cubicBezTo>
                    <a:pt x="103" y="9"/>
                    <a:pt x="84" y="0"/>
                    <a:pt x="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7482205" y="3116130"/>
              <a:ext cx="19072" cy="18502"/>
            </a:xfrm>
            <a:custGeom>
              <a:avLst/>
              <a:gdLst/>
              <a:ahLst/>
              <a:cxnLst/>
              <a:rect l="l" t="t" r="r" b="b"/>
              <a:pathLst>
                <a:path w="335" h="325" extrusionOk="0">
                  <a:moveTo>
                    <a:pt x="242" y="0"/>
                  </a:moveTo>
                  <a:cubicBezTo>
                    <a:pt x="223" y="10"/>
                    <a:pt x="214" y="19"/>
                    <a:pt x="214" y="37"/>
                  </a:cubicBezTo>
                  <a:lnTo>
                    <a:pt x="251" y="223"/>
                  </a:lnTo>
                  <a:cubicBezTo>
                    <a:pt x="251" y="223"/>
                    <a:pt x="251" y="232"/>
                    <a:pt x="242" y="232"/>
                  </a:cubicBezTo>
                  <a:lnTo>
                    <a:pt x="47" y="158"/>
                  </a:lnTo>
                  <a:cubicBezTo>
                    <a:pt x="28" y="158"/>
                    <a:pt x="19" y="158"/>
                    <a:pt x="10" y="177"/>
                  </a:cubicBezTo>
                  <a:cubicBezTo>
                    <a:pt x="0" y="195"/>
                    <a:pt x="10" y="214"/>
                    <a:pt x="28" y="214"/>
                  </a:cubicBezTo>
                  <a:lnTo>
                    <a:pt x="325" y="325"/>
                  </a:lnTo>
                  <a:cubicBezTo>
                    <a:pt x="325" y="325"/>
                    <a:pt x="334" y="316"/>
                    <a:pt x="334" y="316"/>
                  </a:cubicBezTo>
                  <a:lnTo>
                    <a:pt x="279" y="28"/>
                  </a:lnTo>
                  <a:cubicBezTo>
                    <a:pt x="270" y="10"/>
                    <a:pt x="260" y="0"/>
                    <a:pt x="24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7481123" y="3114536"/>
              <a:ext cx="21747" cy="21690"/>
            </a:xfrm>
            <a:custGeom>
              <a:avLst/>
              <a:gdLst/>
              <a:ahLst/>
              <a:cxnLst/>
              <a:rect l="l" t="t" r="r" b="b"/>
              <a:pathLst>
                <a:path w="382" h="381" extrusionOk="0">
                  <a:moveTo>
                    <a:pt x="270" y="56"/>
                  </a:moveTo>
                  <a:lnTo>
                    <a:pt x="316" y="307"/>
                  </a:lnTo>
                  <a:lnTo>
                    <a:pt x="316" y="307"/>
                  </a:lnTo>
                  <a:lnTo>
                    <a:pt x="263" y="288"/>
                  </a:lnTo>
                  <a:lnTo>
                    <a:pt x="263" y="288"/>
                  </a:lnTo>
                  <a:cubicBezTo>
                    <a:pt x="272" y="287"/>
                    <a:pt x="282" y="285"/>
                    <a:pt x="289" y="279"/>
                  </a:cubicBezTo>
                  <a:cubicBezTo>
                    <a:pt x="298" y="269"/>
                    <a:pt x="307" y="251"/>
                    <a:pt x="298" y="242"/>
                  </a:cubicBezTo>
                  <a:lnTo>
                    <a:pt x="270" y="56"/>
                  </a:lnTo>
                  <a:close/>
                  <a:moveTo>
                    <a:pt x="251" y="0"/>
                  </a:moveTo>
                  <a:cubicBezTo>
                    <a:pt x="242" y="0"/>
                    <a:pt x="224" y="10"/>
                    <a:pt x="214" y="28"/>
                  </a:cubicBezTo>
                  <a:cubicBezTo>
                    <a:pt x="214" y="38"/>
                    <a:pt x="205" y="56"/>
                    <a:pt x="214" y="75"/>
                  </a:cubicBezTo>
                  <a:lnTo>
                    <a:pt x="242" y="214"/>
                  </a:lnTo>
                  <a:lnTo>
                    <a:pt x="84" y="158"/>
                  </a:lnTo>
                  <a:lnTo>
                    <a:pt x="38" y="158"/>
                  </a:lnTo>
                  <a:cubicBezTo>
                    <a:pt x="19" y="167"/>
                    <a:pt x="10" y="177"/>
                    <a:pt x="1" y="195"/>
                  </a:cubicBezTo>
                  <a:cubicBezTo>
                    <a:pt x="1" y="214"/>
                    <a:pt x="1" y="223"/>
                    <a:pt x="10" y="242"/>
                  </a:cubicBezTo>
                  <a:cubicBezTo>
                    <a:pt x="10" y="251"/>
                    <a:pt x="29" y="260"/>
                    <a:pt x="38" y="269"/>
                  </a:cubicBezTo>
                  <a:lnTo>
                    <a:pt x="335" y="381"/>
                  </a:lnTo>
                  <a:lnTo>
                    <a:pt x="344" y="381"/>
                  </a:lnTo>
                  <a:cubicBezTo>
                    <a:pt x="353" y="381"/>
                    <a:pt x="363" y="381"/>
                    <a:pt x="372" y="372"/>
                  </a:cubicBezTo>
                  <a:cubicBezTo>
                    <a:pt x="381" y="362"/>
                    <a:pt x="381" y="344"/>
                    <a:pt x="381" y="334"/>
                  </a:cubicBezTo>
                  <a:lnTo>
                    <a:pt x="326" y="47"/>
                  </a:lnTo>
                  <a:cubicBezTo>
                    <a:pt x="326" y="28"/>
                    <a:pt x="316" y="19"/>
                    <a:pt x="298" y="10"/>
                  </a:cubicBezTo>
                  <a:cubicBezTo>
                    <a:pt x="289" y="0"/>
                    <a:pt x="270" y="0"/>
                    <a:pt x="2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7487499" y="3121937"/>
              <a:ext cx="18502" cy="18218"/>
            </a:xfrm>
            <a:custGeom>
              <a:avLst/>
              <a:gdLst/>
              <a:ahLst/>
              <a:cxnLst/>
              <a:rect l="l" t="t" r="r" b="b"/>
              <a:pathLst>
                <a:path w="325" h="320" extrusionOk="0">
                  <a:moveTo>
                    <a:pt x="232" y="0"/>
                  </a:moveTo>
                  <a:cubicBezTo>
                    <a:pt x="214" y="0"/>
                    <a:pt x="204" y="19"/>
                    <a:pt x="214" y="37"/>
                  </a:cubicBezTo>
                  <a:lnTo>
                    <a:pt x="251" y="214"/>
                  </a:lnTo>
                  <a:cubicBezTo>
                    <a:pt x="251" y="220"/>
                    <a:pt x="246" y="227"/>
                    <a:pt x="240" y="227"/>
                  </a:cubicBezTo>
                  <a:cubicBezTo>
                    <a:pt x="238" y="227"/>
                    <a:pt x="235" y="226"/>
                    <a:pt x="232" y="223"/>
                  </a:cubicBezTo>
                  <a:lnTo>
                    <a:pt x="37" y="158"/>
                  </a:lnTo>
                  <a:cubicBezTo>
                    <a:pt x="35" y="156"/>
                    <a:pt x="32" y="154"/>
                    <a:pt x="28" y="154"/>
                  </a:cubicBezTo>
                  <a:cubicBezTo>
                    <a:pt x="19" y="154"/>
                    <a:pt x="7" y="163"/>
                    <a:pt x="0" y="177"/>
                  </a:cubicBezTo>
                  <a:cubicBezTo>
                    <a:pt x="0" y="186"/>
                    <a:pt x="10" y="204"/>
                    <a:pt x="19" y="214"/>
                  </a:cubicBezTo>
                  <a:lnTo>
                    <a:pt x="316" y="316"/>
                  </a:lnTo>
                  <a:cubicBezTo>
                    <a:pt x="318" y="318"/>
                    <a:pt x="320" y="320"/>
                    <a:pt x="322" y="320"/>
                  </a:cubicBezTo>
                  <a:cubicBezTo>
                    <a:pt x="325" y="320"/>
                    <a:pt x="325" y="313"/>
                    <a:pt x="325" y="306"/>
                  </a:cubicBezTo>
                  <a:lnTo>
                    <a:pt x="269" y="28"/>
                  </a:lnTo>
                  <a:cubicBezTo>
                    <a:pt x="269" y="10"/>
                    <a:pt x="251" y="0"/>
                    <a:pt x="232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7485905" y="3120115"/>
              <a:ext cx="21690" cy="21918"/>
            </a:xfrm>
            <a:custGeom>
              <a:avLst/>
              <a:gdLst/>
              <a:ahLst/>
              <a:cxnLst/>
              <a:rect l="l" t="t" r="r" b="b"/>
              <a:pathLst>
                <a:path w="381" h="385" extrusionOk="0">
                  <a:moveTo>
                    <a:pt x="56" y="218"/>
                  </a:moveTo>
                  <a:lnTo>
                    <a:pt x="251" y="283"/>
                  </a:lnTo>
                  <a:cubicBezTo>
                    <a:pt x="256" y="287"/>
                    <a:pt x="262" y="290"/>
                    <a:pt x="269" y="290"/>
                  </a:cubicBezTo>
                  <a:cubicBezTo>
                    <a:pt x="276" y="290"/>
                    <a:pt x="283" y="287"/>
                    <a:pt x="288" y="283"/>
                  </a:cubicBezTo>
                  <a:cubicBezTo>
                    <a:pt x="295" y="276"/>
                    <a:pt x="302" y="263"/>
                    <a:pt x="305" y="253"/>
                  </a:cubicBezTo>
                  <a:lnTo>
                    <a:pt x="305" y="253"/>
                  </a:lnTo>
                  <a:lnTo>
                    <a:pt x="316" y="311"/>
                  </a:lnTo>
                  <a:lnTo>
                    <a:pt x="56" y="218"/>
                  </a:lnTo>
                  <a:close/>
                  <a:moveTo>
                    <a:pt x="270" y="1"/>
                  </a:moveTo>
                  <a:cubicBezTo>
                    <a:pt x="266" y="1"/>
                    <a:pt x="263" y="2"/>
                    <a:pt x="260" y="4"/>
                  </a:cubicBezTo>
                  <a:cubicBezTo>
                    <a:pt x="242" y="4"/>
                    <a:pt x="223" y="14"/>
                    <a:pt x="214" y="32"/>
                  </a:cubicBezTo>
                  <a:cubicBezTo>
                    <a:pt x="214" y="42"/>
                    <a:pt x="205" y="60"/>
                    <a:pt x="214" y="69"/>
                  </a:cubicBezTo>
                  <a:lnTo>
                    <a:pt x="242" y="218"/>
                  </a:lnTo>
                  <a:lnTo>
                    <a:pt x="84" y="162"/>
                  </a:lnTo>
                  <a:cubicBezTo>
                    <a:pt x="75" y="158"/>
                    <a:pt x="65" y="155"/>
                    <a:pt x="57" y="155"/>
                  </a:cubicBezTo>
                  <a:cubicBezTo>
                    <a:pt x="49" y="155"/>
                    <a:pt x="42" y="158"/>
                    <a:pt x="38" y="162"/>
                  </a:cubicBezTo>
                  <a:cubicBezTo>
                    <a:pt x="19" y="171"/>
                    <a:pt x="10" y="181"/>
                    <a:pt x="0" y="199"/>
                  </a:cubicBezTo>
                  <a:cubicBezTo>
                    <a:pt x="0" y="209"/>
                    <a:pt x="0" y="227"/>
                    <a:pt x="10" y="246"/>
                  </a:cubicBezTo>
                  <a:cubicBezTo>
                    <a:pt x="10" y="255"/>
                    <a:pt x="28" y="264"/>
                    <a:pt x="38" y="274"/>
                  </a:cubicBezTo>
                  <a:lnTo>
                    <a:pt x="334" y="376"/>
                  </a:lnTo>
                  <a:cubicBezTo>
                    <a:pt x="334" y="385"/>
                    <a:pt x="344" y="385"/>
                    <a:pt x="344" y="385"/>
                  </a:cubicBezTo>
                  <a:cubicBezTo>
                    <a:pt x="353" y="385"/>
                    <a:pt x="362" y="376"/>
                    <a:pt x="372" y="366"/>
                  </a:cubicBezTo>
                  <a:cubicBezTo>
                    <a:pt x="381" y="357"/>
                    <a:pt x="381" y="348"/>
                    <a:pt x="381" y="329"/>
                  </a:cubicBezTo>
                  <a:lnTo>
                    <a:pt x="325" y="51"/>
                  </a:lnTo>
                  <a:cubicBezTo>
                    <a:pt x="325" y="32"/>
                    <a:pt x="316" y="23"/>
                    <a:pt x="297" y="14"/>
                  </a:cubicBezTo>
                  <a:cubicBezTo>
                    <a:pt x="291" y="7"/>
                    <a:pt x="280" y="1"/>
                    <a:pt x="2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6932439" y="3332119"/>
              <a:ext cx="175914" cy="249866"/>
            </a:xfrm>
            <a:custGeom>
              <a:avLst/>
              <a:gdLst/>
              <a:ahLst/>
              <a:cxnLst/>
              <a:rect l="l" t="t" r="r" b="b"/>
              <a:pathLst>
                <a:path w="3090" h="4389" extrusionOk="0">
                  <a:moveTo>
                    <a:pt x="399" y="0"/>
                  </a:moveTo>
                  <a:cubicBezTo>
                    <a:pt x="177" y="0"/>
                    <a:pt x="0" y="177"/>
                    <a:pt x="0" y="390"/>
                  </a:cubicBezTo>
                  <a:lnTo>
                    <a:pt x="0" y="3999"/>
                  </a:lnTo>
                  <a:cubicBezTo>
                    <a:pt x="0" y="4212"/>
                    <a:pt x="177" y="4388"/>
                    <a:pt x="399" y="4388"/>
                  </a:cubicBezTo>
                  <a:lnTo>
                    <a:pt x="2700" y="4388"/>
                  </a:lnTo>
                  <a:cubicBezTo>
                    <a:pt x="2913" y="4388"/>
                    <a:pt x="3090" y="4212"/>
                    <a:pt x="3090" y="3999"/>
                  </a:cubicBezTo>
                  <a:lnTo>
                    <a:pt x="3090" y="390"/>
                  </a:lnTo>
                  <a:cubicBezTo>
                    <a:pt x="3090" y="177"/>
                    <a:pt x="2913" y="0"/>
                    <a:pt x="2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6929251" y="3328419"/>
              <a:ext cx="182802" cy="256697"/>
            </a:xfrm>
            <a:custGeom>
              <a:avLst/>
              <a:gdLst/>
              <a:ahLst/>
              <a:cxnLst/>
              <a:rect l="l" t="t" r="r" b="b"/>
              <a:pathLst>
                <a:path w="3211" h="4509" extrusionOk="0">
                  <a:moveTo>
                    <a:pt x="2756" y="121"/>
                  </a:moveTo>
                  <a:cubicBezTo>
                    <a:pt x="2942" y="121"/>
                    <a:pt x="3090" y="270"/>
                    <a:pt x="3090" y="455"/>
                  </a:cubicBezTo>
                  <a:lnTo>
                    <a:pt x="3090" y="4054"/>
                  </a:lnTo>
                  <a:cubicBezTo>
                    <a:pt x="3090" y="4240"/>
                    <a:pt x="2942" y="4398"/>
                    <a:pt x="2756" y="4398"/>
                  </a:cubicBezTo>
                  <a:lnTo>
                    <a:pt x="455" y="4398"/>
                  </a:lnTo>
                  <a:cubicBezTo>
                    <a:pt x="270" y="4398"/>
                    <a:pt x="121" y="4240"/>
                    <a:pt x="121" y="4054"/>
                  </a:cubicBezTo>
                  <a:lnTo>
                    <a:pt x="121" y="455"/>
                  </a:lnTo>
                  <a:cubicBezTo>
                    <a:pt x="121" y="270"/>
                    <a:pt x="270" y="121"/>
                    <a:pt x="455" y="121"/>
                  </a:cubicBezTo>
                  <a:close/>
                  <a:moveTo>
                    <a:pt x="455" y="0"/>
                  </a:moveTo>
                  <a:cubicBezTo>
                    <a:pt x="205" y="0"/>
                    <a:pt x="1" y="205"/>
                    <a:pt x="1" y="455"/>
                  </a:cubicBezTo>
                  <a:lnTo>
                    <a:pt x="1" y="4064"/>
                  </a:lnTo>
                  <a:cubicBezTo>
                    <a:pt x="1" y="4305"/>
                    <a:pt x="205" y="4509"/>
                    <a:pt x="455" y="4509"/>
                  </a:cubicBezTo>
                  <a:lnTo>
                    <a:pt x="2756" y="4509"/>
                  </a:lnTo>
                  <a:cubicBezTo>
                    <a:pt x="3006" y="4509"/>
                    <a:pt x="3211" y="4314"/>
                    <a:pt x="3211" y="4064"/>
                  </a:cubicBezTo>
                  <a:lnTo>
                    <a:pt x="3211" y="455"/>
                  </a:lnTo>
                  <a:cubicBezTo>
                    <a:pt x="3211" y="205"/>
                    <a:pt x="3006" y="0"/>
                    <a:pt x="2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6626671" y="3327906"/>
              <a:ext cx="268880" cy="268880"/>
            </a:xfrm>
            <a:custGeom>
              <a:avLst/>
              <a:gdLst/>
              <a:ahLst/>
              <a:cxnLst/>
              <a:rect l="l" t="t" r="r" b="b"/>
              <a:pathLst>
                <a:path w="4723" h="4723" extrusionOk="0">
                  <a:moveTo>
                    <a:pt x="473" y="0"/>
                  </a:moveTo>
                  <a:cubicBezTo>
                    <a:pt x="214" y="0"/>
                    <a:pt x="0" y="214"/>
                    <a:pt x="0" y="473"/>
                  </a:cubicBezTo>
                  <a:lnTo>
                    <a:pt x="0" y="4249"/>
                  </a:lnTo>
                  <a:cubicBezTo>
                    <a:pt x="0" y="4509"/>
                    <a:pt x="214" y="4722"/>
                    <a:pt x="473" y="4722"/>
                  </a:cubicBezTo>
                  <a:lnTo>
                    <a:pt x="4249" y="4722"/>
                  </a:lnTo>
                  <a:cubicBezTo>
                    <a:pt x="4518" y="4722"/>
                    <a:pt x="4722" y="4509"/>
                    <a:pt x="4722" y="4249"/>
                  </a:cubicBezTo>
                  <a:lnTo>
                    <a:pt x="4722" y="473"/>
                  </a:lnTo>
                  <a:cubicBezTo>
                    <a:pt x="4722" y="214"/>
                    <a:pt x="4518" y="0"/>
                    <a:pt x="42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6623483" y="3324718"/>
              <a:ext cx="275769" cy="275200"/>
            </a:xfrm>
            <a:custGeom>
              <a:avLst/>
              <a:gdLst/>
              <a:ahLst/>
              <a:cxnLst/>
              <a:rect l="l" t="t" r="r" b="b"/>
              <a:pathLst>
                <a:path w="4844" h="4834" extrusionOk="0">
                  <a:moveTo>
                    <a:pt x="4305" y="112"/>
                  </a:moveTo>
                  <a:cubicBezTo>
                    <a:pt x="4537" y="112"/>
                    <a:pt x="4722" y="297"/>
                    <a:pt x="4722" y="529"/>
                  </a:cubicBezTo>
                  <a:lnTo>
                    <a:pt x="4722" y="4305"/>
                  </a:lnTo>
                  <a:cubicBezTo>
                    <a:pt x="4722" y="4537"/>
                    <a:pt x="4537" y="4722"/>
                    <a:pt x="4305" y="4722"/>
                  </a:cubicBezTo>
                  <a:lnTo>
                    <a:pt x="529" y="4722"/>
                  </a:lnTo>
                  <a:cubicBezTo>
                    <a:pt x="297" y="4722"/>
                    <a:pt x="112" y="4537"/>
                    <a:pt x="112" y="4305"/>
                  </a:cubicBezTo>
                  <a:lnTo>
                    <a:pt x="112" y="529"/>
                  </a:lnTo>
                  <a:cubicBezTo>
                    <a:pt x="112" y="297"/>
                    <a:pt x="297" y="112"/>
                    <a:pt x="529" y="112"/>
                  </a:cubicBezTo>
                  <a:close/>
                  <a:moveTo>
                    <a:pt x="529" y="1"/>
                  </a:moveTo>
                  <a:cubicBezTo>
                    <a:pt x="242" y="1"/>
                    <a:pt x="1" y="232"/>
                    <a:pt x="1" y="529"/>
                  </a:cubicBezTo>
                  <a:lnTo>
                    <a:pt x="1" y="4305"/>
                  </a:lnTo>
                  <a:cubicBezTo>
                    <a:pt x="1" y="4602"/>
                    <a:pt x="242" y="4834"/>
                    <a:pt x="529" y="4834"/>
                  </a:cubicBezTo>
                  <a:lnTo>
                    <a:pt x="4305" y="4834"/>
                  </a:lnTo>
                  <a:cubicBezTo>
                    <a:pt x="4602" y="4834"/>
                    <a:pt x="4843" y="4602"/>
                    <a:pt x="4843" y="4305"/>
                  </a:cubicBezTo>
                  <a:lnTo>
                    <a:pt x="4843" y="529"/>
                  </a:lnTo>
                  <a:cubicBezTo>
                    <a:pt x="4843" y="232"/>
                    <a:pt x="4602" y="1"/>
                    <a:pt x="4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6695328" y="3411877"/>
              <a:ext cx="136290" cy="100937"/>
            </a:xfrm>
            <a:custGeom>
              <a:avLst/>
              <a:gdLst/>
              <a:ahLst/>
              <a:cxnLst/>
              <a:rect l="l" t="t" r="r" b="b"/>
              <a:pathLst>
                <a:path w="2394" h="1773" extrusionOk="0">
                  <a:moveTo>
                    <a:pt x="241" y="0"/>
                  </a:moveTo>
                  <a:cubicBezTo>
                    <a:pt x="112" y="0"/>
                    <a:pt x="0" y="112"/>
                    <a:pt x="0" y="241"/>
                  </a:cubicBezTo>
                  <a:lnTo>
                    <a:pt x="0" y="1540"/>
                  </a:lnTo>
                  <a:cubicBezTo>
                    <a:pt x="0" y="1670"/>
                    <a:pt x="112" y="1772"/>
                    <a:pt x="241" y="1772"/>
                  </a:cubicBezTo>
                  <a:lnTo>
                    <a:pt x="2152" y="1772"/>
                  </a:lnTo>
                  <a:cubicBezTo>
                    <a:pt x="2292" y="1772"/>
                    <a:pt x="2394" y="1670"/>
                    <a:pt x="2394" y="1540"/>
                  </a:cubicBezTo>
                  <a:lnTo>
                    <a:pt x="2394" y="241"/>
                  </a:lnTo>
                  <a:cubicBezTo>
                    <a:pt x="2394" y="112"/>
                    <a:pt x="2292" y="0"/>
                    <a:pt x="21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6692140" y="3408689"/>
              <a:ext cx="142667" cy="107768"/>
            </a:xfrm>
            <a:custGeom>
              <a:avLst/>
              <a:gdLst/>
              <a:ahLst/>
              <a:cxnLst/>
              <a:rect l="l" t="t" r="r" b="b"/>
              <a:pathLst>
                <a:path w="2506" h="1893" extrusionOk="0">
                  <a:moveTo>
                    <a:pt x="2208" y="112"/>
                  </a:moveTo>
                  <a:cubicBezTo>
                    <a:pt x="2310" y="112"/>
                    <a:pt x="2394" y="195"/>
                    <a:pt x="2394" y="297"/>
                  </a:cubicBezTo>
                  <a:lnTo>
                    <a:pt x="2394" y="1596"/>
                  </a:lnTo>
                  <a:cubicBezTo>
                    <a:pt x="2394" y="1689"/>
                    <a:pt x="2310" y="1772"/>
                    <a:pt x="2208" y="1772"/>
                  </a:cubicBezTo>
                  <a:lnTo>
                    <a:pt x="297" y="1772"/>
                  </a:lnTo>
                  <a:cubicBezTo>
                    <a:pt x="195" y="1772"/>
                    <a:pt x="121" y="1689"/>
                    <a:pt x="121" y="1596"/>
                  </a:cubicBezTo>
                  <a:lnTo>
                    <a:pt x="121" y="297"/>
                  </a:lnTo>
                  <a:cubicBezTo>
                    <a:pt x="121" y="195"/>
                    <a:pt x="195" y="112"/>
                    <a:pt x="297" y="112"/>
                  </a:cubicBezTo>
                  <a:close/>
                  <a:moveTo>
                    <a:pt x="297" y="1"/>
                  </a:moveTo>
                  <a:cubicBezTo>
                    <a:pt x="130" y="1"/>
                    <a:pt x="1" y="130"/>
                    <a:pt x="1" y="297"/>
                  </a:cubicBezTo>
                  <a:lnTo>
                    <a:pt x="1" y="1596"/>
                  </a:lnTo>
                  <a:cubicBezTo>
                    <a:pt x="1" y="1754"/>
                    <a:pt x="130" y="1893"/>
                    <a:pt x="297" y="1893"/>
                  </a:cubicBezTo>
                  <a:lnTo>
                    <a:pt x="2208" y="1893"/>
                  </a:lnTo>
                  <a:cubicBezTo>
                    <a:pt x="2375" y="1893"/>
                    <a:pt x="2505" y="1754"/>
                    <a:pt x="2505" y="1596"/>
                  </a:cubicBezTo>
                  <a:lnTo>
                    <a:pt x="2505" y="297"/>
                  </a:lnTo>
                  <a:cubicBezTo>
                    <a:pt x="2505" y="130"/>
                    <a:pt x="2375" y="1"/>
                    <a:pt x="2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6695328" y="3425597"/>
              <a:ext cx="136290" cy="37232"/>
            </a:xfrm>
            <a:custGeom>
              <a:avLst/>
              <a:gdLst/>
              <a:ahLst/>
              <a:cxnLst/>
              <a:rect l="l" t="t" r="r" b="b"/>
              <a:pathLst>
                <a:path w="2394" h="654" extrusionOk="0">
                  <a:moveTo>
                    <a:pt x="0" y="0"/>
                  </a:moveTo>
                  <a:lnTo>
                    <a:pt x="965" y="585"/>
                  </a:lnTo>
                  <a:cubicBezTo>
                    <a:pt x="1046" y="630"/>
                    <a:pt x="1137" y="653"/>
                    <a:pt x="1226" y="653"/>
                  </a:cubicBezTo>
                  <a:cubicBezTo>
                    <a:pt x="1320" y="653"/>
                    <a:pt x="1413" y="628"/>
                    <a:pt x="1494" y="576"/>
                  </a:cubicBez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6693734" y="3422409"/>
              <a:ext cx="139479" cy="43381"/>
            </a:xfrm>
            <a:custGeom>
              <a:avLst/>
              <a:gdLst/>
              <a:ahLst/>
              <a:cxnLst/>
              <a:rect l="l" t="t" r="r" b="b"/>
              <a:pathLst>
                <a:path w="2450" h="762" extrusionOk="0">
                  <a:moveTo>
                    <a:pt x="56" y="1"/>
                  </a:moveTo>
                  <a:lnTo>
                    <a:pt x="0" y="103"/>
                  </a:lnTo>
                  <a:lnTo>
                    <a:pt x="965" y="687"/>
                  </a:lnTo>
                  <a:cubicBezTo>
                    <a:pt x="1058" y="743"/>
                    <a:pt x="1151" y="761"/>
                    <a:pt x="1253" y="761"/>
                  </a:cubicBezTo>
                  <a:cubicBezTo>
                    <a:pt x="1355" y="761"/>
                    <a:pt x="1457" y="734"/>
                    <a:pt x="1550" y="678"/>
                  </a:cubicBezTo>
                  <a:lnTo>
                    <a:pt x="2449" y="103"/>
                  </a:lnTo>
                  <a:lnTo>
                    <a:pt x="2394" y="1"/>
                  </a:lnTo>
                  <a:lnTo>
                    <a:pt x="1485" y="576"/>
                  </a:lnTo>
                  <a:cubicBezTo>
                    <a:pt x="1413" y="623"/>
                    <a:pt x="1332" y="647"/>
                    <a:pt x="1251" y="647"/>
                  </a:cubicBezTo>
                  <a:cubicBezTo>
                    <a:pt x="1174" y="647"/>
                    <a:pt x="1098" y="626"/>
                    <a:pt x="1030" y="585"/>
                  </a:cubicBezTo>
                  <a:lnTo>
                    <a:pt x="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6732275" y="3079126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1"/>
                  </a:moveTo>
                  <a:cubicBezTo>
                    <a:pt x="75" y="1"/>
                    <a:pt x="1" y="84"/>
                    <a:pt x="1" y="186"/>
                  </a:cubicBezTo>
                  <a:lnTo>
                    <a:pt x="1" y="3368"/>
                  </a:lnTo>
                  <a:cubicBezTo>
                    <a:pt x="1" y="3461"/>
                    <a:pt x="75" y="3545"/>
                    <a:pt x="177" y="3545"/>
                  </a:cubicBezTo>
                  <a:lnTo>
                    <a:pt x="6383" y="3545"/>
                  </a:lnTo>
                  <a:cubicBezTo>
                    <a:pt x="6485" y="3545"/>
                    <a:pt x="6568" y="3461"/>
                    <a:pt x="6568" y="3368"/>
                  </a:cubicBezTo>
                  <a:lnTo>
                    <a:pt x="6568" y="186"/>
                  </a:lnTo>
                  <a:cubicBezTo>
                    <a:pt x="6568" y="84"/>
                    <a:pt x="6485" y="1"/>
                    <a:pt x="6383" y="1"/>
                  </a:cubicBezTo>
                  <a:close/>
                </a:path>
              </a:pathLst>
            </a:custGeom>
            <a:solidFill>
              <a:srgbClr val="948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6732275" y="3083908"/>
              <a:ext cx="373973" cy="201817"/>
            </a:xfrm>
            <a:custGeom>
              <a:avLst/>
              <a:gdLst/>
              <a:ahLst/>
              <a:cxnLst/>
              <a:rect l="l" t="t" r="r" b="b"/>
              <a:pathLst>
                <a:path w="6569" h="3545" extrusionOk="0">
                  <a:moveTo>
                    <a:pt x="177" y="0"/>
                  </a:moveTo>
                  <a:cubicBezTo>
                    <a:pt x="75" y="0"/>
                    <a:pt x="1" y="84"/>
                    <a:pt x="1" y="186"/>
                  </a:cubicBezTo>
                  <a:lnTo>
                    <a:pt x="1" y="3359"/>
                  </a:lnTo>
                  <a:cubicBezTo>
                    <a:pt x="1" y="3461"/>
                    <a:pt x="75" y="3544"/>
                    <a:pt x="177" y="3544"/>
                  </a:cubicBezTo>
                  <a:lnTo>
                    <a:pt x="6383" y="3544"/>
                  </a:lnTo>
                  <a:cubicBezTo>
                    <a:pt x="6485" y="3544"/>
                    <a:pt x="6568" y="3461"/>
                    <a:pt x="6568" y="3359"/>
                  </a:cubicBezTo>
                  <a:lnTo>
                    <a:pt x="6568" y="186"/>
                  </a:lnTo>
                  <a:cubicBezTo>
                    <a:pt x="6568" y="8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6728575" y="3080720"/>
              <a:ext cx="380862" cy="208136"/>
            </a:xfrm>
            <a:custGeom>
              <a:avLst/>
              <a:gdLst/>
              <a:ahLst/>
              <a:cxnLst/>
              <a:rect l="l" t="t" r="r" b="b"/>
              <a:pathLst>
                <a:path w="6690" h="3656" extrusionOk="0">
                  <a:moveTo>
                    <a:pt x="242" y="112"/>
                  </a:moveTo>
                  <a:lnTo>
                    <a:pt x="242" y="121"/>
                  </a:lnTo>
                  <a:lnTo>
                    <a:pt x="6448" y="121"/>
                  </a:lnTo>
                  <a:cubicBezTo>
                    <a:pt x="6522" y="121"/>
                    <a:pt x="6578" y="177"/>
                    <a:pt x="6578" y="242"/>
                  </a:cubicBezTo>
                  <a:lnTo>
                    <a:pt x="6578" y="3415"/>
                  </a:lnTo>
                  <a:cubicBezTo>
                    <a:pt x="6578" y="3489"/>
                    <a:pt x="6522" y="3544"/>
                    <a:pt x="6448" y="3544"/>
                  </a:cubicBezTo>
                  <a:lnTo>
                    <a:pt x="242" y="3544"/>
                  </a:lnTo>
                  <a:cubicBezTo>
                    <a:pt x="177" y="3544"/>
                    <a:pt x="121" y="3489"/>
                    <a:pt x="121" y="3415"/>
                  </a:cubicBezTo>
                  <a:lnTo>
                    <a:pt x="121" y="242"/>
                  </a:lnTo>
                  <a:cubicBezTo>
                    <a:pt x="121" y="177"/>
                    <a:pt x="177" y="112"/>
                    <a:pt x="242" y="112"/>
                  </a:cubicBezTo>
                  <a:close/>
                  <a:moveTo>
                    <a:pt x="242" y="1"/>
                  </a:moveTo>
                  <a:cubicBezTo>
                    <a:pt x="112" y="1"/>
                    <a:pt x="1" y="112"/>
                    <a:pt x="1" y="242"/>
                  </a:cubicBezTo>
                  <a:lnTo>
                    <a:pt x="1" y="3415"/>
                  </a:lnTo>
                  <a:cubicBezTo>
                    <a:pt x="1" y="3554"/>
                    <a:pt x="112" y="3656"/>
                    <a:pt x="242" y="3656"/>
                  </a:cubicBezTo>
                  <a:lnTo>
                    <a:pt x="6448" y="3656"/>
                  </a:lnTo>
                  <a:cubicBezTo>
                    <a:pt x="6587" y="3656"/>
                    <a:pt x="6689" y="3554"/>
                    <a:pt x="6689" y="3415"/>
                  </a:cubicBezTo>
                  <a:lnTo>
                    <a:pt x="6689" y="242"/>
                  </a:lnTo>
                  <a:cubicBezTo>
                    <a:pt x="6689" y="112"/>
                    <a:pt x="6587" y="1"/>
                    <a:pt x="64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6793531" y="3145164"/>
              <a:ext cx="125246" cy="6376"/>
            </a:xfrm>
            <a:custGeom>
              <a:avLst/>
              <a:gdLst/>
              <a:ahLst/>
              <a:cxnLst/>
              <a:rect l="l" t="t" r="r" b="b"/>
              <a:pathLst>
                <a:path w="2200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2144" y="112"/>
                  </a:lnTo>
                  <a:cubicBezTo>
                    <a:pt x="2171" y="112"/>
                    <a:pt x="2199" y="84"/>
                    <a:pt x="2199" y="56"/>
                  </a:cubicBezTo>
                  <a:cubicBezTo>
                    <a:pt x="2199" y="19"/>
                    <a:pt x="2171" y="0"/>
                    <a:pt x="2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6942971" y="3145164"/>
              <a:ext cx="112038" cy="6376"/>
            </a:xfrm>
            <a:custGeom>
              <a:avLst/>
              <a:gdLst/>
              <a:ahLst/>
              <a:cxnLst/>
              <a:rect l="l" t="t" r="r" b="b"/>
              <a:pathLst>
                <a:path w="1968" h="112" extrusionOk="0">
                  <a:moveTo>
                    <a:pt x="57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57" y="112"/>
                  </a:cubicBezTo>
                  <a:lnTo>
                    <a:pt x="1912" y="112"/>
                  </a:lnTo>
                  <a:cubicBezTo>
                    <a:pt x="1940" y="112"/>
                    <a:pt x="1968" y="84"/>
                    <a:pt x="1968" y="56"/>
                  </a:cubicBezTo>
                  <a:cubicBezTo>
                    <a:pt x="1968" y="19"/>
                    <a:pt x="1940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6793531" y="3208526"/>
              <a:ext cx="112551" cy="6945"/>
            </a:xfrm>
            <a:custGeom>
              <a:avLst/>
              <a:gdLst/>
              <a:ahLst/>
              <a:cxnLst/>
              <a:rect l="l" t="t" r="r" b="b"/>
              <a:pathLst>
                <a:path w="1977" h="122" extrusionOk="0">
                  <a:moveTo>
                    <a:pt x="66" y="1"/>
                  </a:moveTo>
                  <a:cubicBezTo>
                    <a:pt x="29" y="1"/>
                    <a:pt x="1" y="29"/>
                    <a:pt x="1" y="66"/>
                  </a:cubicBezTo>
                  <a:cubicBezTo>
                    <a:pt x="1" y="93"/>
                    <a:pt x="29" y="121"/>
                    <a:pt x="66" y="121"/>
                  </a:cubicBezTo>
                  <a:lnTo>
                    <a:pt x="1912" y="121"/>
                  </a:lnTo>
                  <a:cubicBezTo>
                    <a:pt x="1949" y="121"/>
                    <a:pt x="1977" y="93"/>
                    <a:pt x="1977" y="66"/>
                  </a:cubicBezTo>
                  <a:cubicBezTo>
                    <a:pt x="1977" y="29"/>
                    <a:pt x="1949" y="1"/>
                    <a:pt x="19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6893328" y="3175280"/>
              <a:ext cx="112551" cy="6376"/>
            </a:xfrm>
            <a:custGeom>
              <a:avLst/>
              <a:gdLst/>
              <a:ahLst/>
              <a:cxnLst/>
              <a:rect l="l" t="t" r="r" b="b"/>
              <a:pathLst>
                <a:path w="197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912" y="112"/>
                  </a:lnTo>
                  <a:cubicBezTo>
                    <a:pt x="1949" y="112"/>
                    <a:pt x="1977" y="84"/>
                    <a:pt x="1977" y="56"/>
                  </a:cubicBezTo>
                  <a:cubicBezTo>
                    <a:pt x="1977" y="19"/>
                    <a:pt x="1949" y="0"/>
                    <a:pt x="1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6793531" y="3175280"/>
              <a:ext cx="76115" cy="6376"/>
            </a:xfrm>
            <a:custGeom>
              <a:avLst/>
              <a:gdLst/>
              <a:ahLst/>
              <a:cxnLst/>
              <a:rect l="l" t="t" r="r" b="b"/>
              <a:pathLst>
                <a:path w="1337" h="112" extrusionOk="0">
                  <a:moveTo>
                    <a:pt x="66" y="0"/>
                  </a:moveTo>
                  <a:cubicBezTo>
                    <a:pt x="29" y="0"/>
                    <a:pt x="1" y="19"/>
                    <a:pt x="1" y="56"/>
                  </a:cubicBezTo>
                  <a:cubicBezTo>
                    <a:pt x="1" y="84"/>
                    <a:pt x="29" y="112"/>
                    <a:pt x="66" y="112"/>
                  </a:cubicBezTo>
                  <a:lnTo>
                    <a:pt x="1281" y="112"/>
                  </a:lnTo>
                  <a:cubicBezTo>
                    <a:pt x="1309" y="112"/>
                    <a:pt x="1337" y="84"/>
                    <a:pt x="1337" y="56"/>
                  </a:cubicBezTo>
                  <a:cubicBezTo>
                    <a:pt x="1337" y="19"/>
                    <a:pt x="1309" y="0"/>
                    <a:pt x="12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6931926" y="3208526"/>
              <a:ext cx="49131" cy="6945"/>
            </a:xfrm>
            <a:custGeom>
              <a:avLst/>
              <a:gdLst/>
              <a:ahLst/>
              <a:cxnLst/>
              <a:rect l="l" t="t" r="r" b="b"/>
              <a:pathLst>
                <a:path w="863" h="122" extrusionOk="0">
                  <a:moveTo>
                    <a:pt x="56" y="1"/>
                  </a:moveTo>
                  <a:cubicBezTo>
                    <a:pt x="19" y="1"/>
                    <a:pt x="0" y="29"/>
                    <a:pt x="0" y="66"/>
                  </a:cubicBezTo>
                  <a:cubicBezTo>
                    <a:pt x="0" y="93"/>
                    <a:pt x="19" y="121"/>
                    <a:pt x="56" y="121"/>
                  </a:cubicBezTo>
                  <a:lnTo>
                    <a:pt x="798" y="121"/>
                  </a:lnTo>
                  <a:cubicBezTo>
                    <a:pt x="835" y="121"/>
                    <a:pt x="863" y="93"/>
                    <a:pt x="863" y="66"/>
                  </a:cubicBezTo>
                  <a:cubicBezTo>
                    <a:pt x="863" y="29"/>
                    <a:pt x="835" y="1"/>
                    <a:pt x="7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6732275" y="2787650"/>
              <a:ext cx="373973" cy="250378"/>
            </a:xfrm>
            <a:custGeom>
              <a:avLst/>
              <a:gdLst/>
              <a:ahLst/>
              <a:cxnLst/>
              <a:rect l="l" t="t" r="r" b="b"/>
              <a:pathLst>
                <a:path w="6569" h="4398" extrusionOk="0">
                  <a:moveTo>
                    <a:pt x="177" y="0"/>
                  </a:moveTo>
                  <a:cubicBezTo>
                    <a:pt x="75" y="0"/>
                    <a:pt x="1" y="84"/>
                    <a:pt x="1" y="176"/>
                  </a:cubicBezTo>
                  <a:lnTo>
                    <a:pt x="1" y="4212"/>
                  </a:lnTo>
                  <a:cubicBezTo>
                    <a:pt x="1" y="4314"/>
                    <a:pt x="75" y="4397"/>
                    <a:pt x="177" y="4397"/>
                  </a:cubicBezTo>
                  <a:lnTo>
                    <a:pt x="6383" y="4397"/>
                  </a:lnTo>
                  <a:cubicBezTo>
                    <a:pt x="6485" y="4397"/>
                    <a:pt x="6568" y="4314"/>
                    <a:pt x="6568" y="4212"/>
                  </a:cubicBezTo>
                  <a:lnTo>
                    <a:pt x="6568" y="176"/>
                  </a:lnTo>
                  <a:cubicBezTo>
                    <a:pt x="6568" y="74"/>
                    <a:pt x="6485" y="0"/>
                    <a:pt x="63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6728575" y="2783949"/>
              <a:ext cx="380862" cy="257210"/>
            </a:xfrm>
            <a:custGeom>
              <a:avLst/>
              <a:gdLst/>
              <a:ahLst/>
              <a:cxnLst/>
              <a:rect l="l" t="t" r="r" b="b"/>
              <a:pathLst>
                <a:path w="6690" h="4518" extrusionOk="0">
                  <a:moveTo>
                    <a:pt x="6448" y="121"/>
                  </a:moveTo>
                  <a:cubicBezTo>
                    <a:pt x="6522" y="121"/>
                    <a:pt x="6578" y="177"/>
                    <a:pt x="6578" y="241"/>
                  </a:cubicBezTo>
                  <a:lnTo>
                    <a:pt x="6578" y="4277"/>
                  </a:lnTo>
                  <a:cubicBezTo>
                    <a:pt x="6578" y="4342"/>
                    <a:pt x="6522" y="4397"/>
                    <a:pt x="6448" y="4397"/>
                  </a:cubicBezTo>
                  <a:lnTo>
                    <a:pt x="242" y="4397"/>
                  </a:lnTo>
                  <a:cubicBezTo>
                    <a:pt x="177" y="4397"/>
                    <a:pt x="121" y="4342"/>
                    <a:pt x="121" y="4277"/>
                  </a:cubicBezTo>
                  <a:lnTo>
                    <a:pt x="121" y="241"/>
                  </a:lnTo>
                  <a:cubicBezTo>
                    <a:pt x="121" y="177"/>
                    <a:pt x="177" y="121"/>
                    <a:pt x="242" y="121"/>
                  </a:cubicBezTo>
                  <a:close/>
                  <a:moveTo>
                    <a:pt x="242" y="0"/>
                  </a:moveTo>
                  <a:cubicBezTo>
                    <a:pt x="112" y="0"/>
                    <a:pt x="1" y="112"/>
                    <a:pt x="1" y="241"/>
                  </a:cubicBezTo>
                  <a:lnTo>
                    <a:pt x="1" y="4277"/>
                  </a:lnTo>
                  <a:cubicBezTo>
                    <a:pt x="1" y="4407"/>
                    <a:pt x="112" y="4518"/>
                    <a:pt x="242" y="4518"/>
                  </a:cubicBezTo>
                  <a:lnTo>
                    <a:pt x="6448" y="4518"/>
                  </a:lnTo>
                  <a:cubicBezTo>
                    <a:pt x="6587" y="4518"/>
                    <a:pt x="6689" y="4407"/>
                    <a:pt x="6689" y="4277"/>
                  </a:cubicBezTo>
                  <a:lnTo>
                    <a:pt x="6689" y="241"/>
                  </a:lnTo>
                  <a:cubicBezTo>
                    <a:pt x="6689" y="112"/>
                    <a:pt x="6587" y="0"/>
                    <a:pt x="64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6997395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12" y="195"/>
                    <a:pt x="112" y="167"/>
                  </a:cubicBezTo>
                  <a:cubicBezTo>
                    <a:pt x="112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0" y="344"/>
                    <a:pt x="344" y="260"/>
                    <a:pt x="344" y="167"/>
                  </a:cubicBezTo>
                  <a:cubicBezTo>
                    <a:pt x="344" y="74"/>
                    <a:pt x="260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7035424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67" y="112"/>
                  </a:moveTo>
                  <a:cubicBezTo>
                    <a:pt x="205" y="112"/>
                    <a:pt x="223" y="139"/>
                    <a:pt x="223" y="167"/>
                  </a:cubicBezTo>
                  <a:cubicBezTo>
                    <a:pt x="223" y="195"/>
                    <a:pt x="205" y="223"/>
                    <a:pt x="167" y="223"/>
                  </a:cubicBezTo>
                  <a:cubicBezTo>
                    <a:pt x="140" y="223"/>
                    <a:pt x="121" y="195"/>
                    <a:pt x="121" y="167"/>
                  </a:cubicBezTo>
                  <a:cubicBezTo>
                    <a:pt x="121" y="139"/>
                    <a:pt x="140" y="112"/>
                    <a:pt x="167" y="112"/>
                  </a:cubicBezTo>
                  <a:close/>
                  <a:moveTo>
                    <a:pt x="167" y="0"/>
                  </a:moveTo>
                  <a:cubicBezTo>
                    <a:pt x="75" y="0"/>
                    <a:pt x="0" y="74"/>
                    <a:pt x="0" y="167"/>
                  </a:cubicBezTo>
                  <a:cubicBezTo>
                    <a:pt x="0" y="260"/>
                    <a:pt x="75" y="344"/>
                    <a:pt x="16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7073452" y="2799263"/>
              <a:ext cx="19584" cy="19584"/>
            </a:xfrm>
            <a:custGeom>
              <a:avLst/>
              <a:gdLst/>
              <a:ahLst/>
              <a:cxnLst/>
              <a:rect l="l" t="t" r="r" b="b"/>
              <a:pathLst>
                <a:path w="344" h="344" extrusionOk="0">
                  <a:moveTo>
                    <a:pt x="177" y="112"/>
                  </a:moveTo>
                  <a:cubicBezTo>
                    <a:pt x="204" y="112"/>
                    <a:pt x="232" y="139"/>
                    <a:pt x="232" y="167"/>
                  </a:cubicBezTo>
                  <a:cubicBezTo>
                    <a:pt x="232" y="195"/>
                    <a:pt x="204" y="223"/>
                    <a:pt x="177" y="223"/>
                  </a:cubicBezTo>
                  <a:cubicBezTo>
                    <a:pt x="149" y="223"/>
                    <a:pt x="121" y="195"/>
                    <a:pt x="121" y="167"/>
                  </a:cubicBezTo>
                  <a:cubicBezTo>
                    <a:pt x="121" y="139"/>
                    <a:pt x="149" y="112"/>
                    <a:pt x="177" y="112"/>
                  </a:cubicBezTo>
                  <a:close/>
                  <a:moveTo>
                    <a:pt x="177" y="0"/>
                  </a:moveTo>
                  <a:cubicBezTo>
                    <a:pt x="84" y="0"/>
                    <a:pt x="0" y="74"/>
                    <a:pt x="0" y="167"/>
                  </a:cubicBezTo>
                  <a:cubicBezTo>
                    <a:pt x="0" y="260"/>
                    <a:pt x="84" y="344"/>
                    <a:pt x="177" y="344"/>
                  </a:cubicBezTo>
                  <a:cubicBezTo>
                    <a:pt x="269" y="344"/>
                    <a:pt x="344" y="260"/>
                    <a:pt x="344" y="167"/>
                  </a:cubicBezTo>
                  <a:cubicBezTo>
                    <a:pt x="344" y="74"/>
                    <a:pt x="269" y="0"/>
                    <a:pt x="1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6833154" y="2829891"/>
              <a:ext cx="173295" cy="173295"/>
            </a:xfrm>
            <a:custGeom>
              <a:avLst/>
              <a:gdLst/>
              <a:ahLst/>
              <a:cxnLst/>
              <a:rect l="l" t="t" r="r" b="b"/>
              <a:pathLst>
                <a:path w="3044" h="3044" extrusionOk="0">
                  <a:moveTo>
                    <a:pt x="1522" y="0"/>
                  </a:moveTo>
                  <a:cubicBezTo>
                    <a:pt x="678" y="0"/>
                    <a:pt x="0" y="687"/>
                    <a:pt x="0" y="1522"/>
                  </a:cubicBezTo>
                  <a:cubicBezTo>
                    <a:pt x="0" y="2366"/>
                    <a:pt x="678" y="3043"/>
                    <a:pt x="1522" y="3043"/>
                  </a:cubicBezTo>
                  <a:cubicBezTo>
                    <a:pt x="2357" y="3043"/>
                    <a:pt x="3043" y="2366"/>
                    <a:pt x="3043" y="1522"/>
                  </a:cubicBezTo>
                  <a:cubicBezTo>
                    <a:pt x="3043" y="687"/>
                    <a:pt x="2357" y="0"/>
                    <a:pt x="15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6829966" y="2826703"/>
              <a:ext cx="179614" cy="180127"/>
            </a:xfrm>
            <a:custGeom>
              <a:avLst/>
              <a:gdLst/>
              <a:ahLst/>
              <a:cxnLst/>
              <a:rect l="l" t="t" r="r" b="b"/>
              <a:pathLst>
                <a:path w="3155" h="3164" extrusionOk="0">
                  <a:moveTo>
                    <a:pt x="1578" y="112"/>
                  </a:moveTo>
                  <a:cubicBezTo>
                    <a:pt x="2385" y="112"/>
                    <a:pt x="3044" y="771"/>
                    <a:pt x="3044" y="1578"/>
                  </a:cubicBezTo>
                  <a:cubicBezTo>
                    <a:pt x="3044" y="2385"/>
                    <a:pt x="2385" y="3043"/>
                    <a:pt x="1578" y="3043"/>
                  </a:cubicBezTo>
                  <a:cubicBezTo>
                    <a:pt x="771" y="3043"/>
                    <a:pt x="112" y="2385"/>
                    <a:pt x="112" y="1578"/>
                  </a:cubicBezTo>
                  <a:cubicBezTo>
                    <a:pt x="112" y="771"/>
                    <a:pt x="771" y="112"/>
                    <a:pt x="1578" y="112"/>
                  </a:cubicBezTo>
                  <a:close/>
                  <a:moveTo>
                    <a:pt x="1578" y="1"/>
                  </a:moveTo>
                  <a:cubicBezTo>
                    <a:pt x="706" y="1"/>
                    <a:pt x="1" y="706"/>
                    <a:pt x="1" y="1578"/>
                  </a:cubicBezTo>
                  <a:cubicBezTo>
                    <a:pt x="1" y="2450"/>
                    <a:pt x="706" y="3164"/>
                    <a:pt x="1578" y="3164"/>
                  </a:cubicBezTo>
                  <a:cubicBezTo>
                    <a:pt x="2450" y="3164"/>
                    <a:pt x="3155" y="2450"/>
                    <a:pt x="3155" y="1578"/>
                  </a:cubicBezTo>
                  <a:cubicBezTo>
                    <a:pt x="3155" y="706"/>
                    <a:pt x="2450" y="1"/>
                    <a:pt x="15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6851656" y="2848393"/>
              <a:ext cx="136290" cy="136290"/>
            </a:xfrm>
            <a:custGeom>
              <a:avLst/>
              <a:gdLst/>
              <a:ahLst/>
              <a:cxnLst/>
              <a:rect l="l" t="t" r="r" b="b"/>
              <a:pathLst>
                <a:path w="2394" h="2394" extrusionOk="0">
                  <a:moveTo>
                    <a:pt x="1197" y="0"/>
                  </a:moveTo>
                  <a:cubicBezTo>
                    <a:pt x="538" y="0"/>
                    <a:pt x="0" y="538"/>
                    <a:pt x="0" y="1197"/>
                  </a:cubicBezTo>
                  <a:cubicBezTo>
                    <a:pt x="0" y="1855"/>
                    <a:pt x="538" y="2393"/>
                    <a:pt x="1197" y="2393"/>
                  </a:cubicBezTo>
                  <a:cubicBezTo>
                    <a:pt x="1855" y="2393"/>
                    <a:pt x="2394" y="1855"/>
                    <a:pt x="2394" y="1197"/>
                  </a:cubicBezTo>
                  <a:cubicBezTo>
                    <a:pt x="2394" y="538"/>
                    <a:pt x="1855" y="0"/>
                    <a:pt x="119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6848468" y="2845205"/>
              <a:ext cx="142667" cy="142667"/>
            </a:xfrm>
            <a:custGeom>
              <a:avLst/>
              <a:gdLst/>
              <a:ahLst/>
              <a:cxnLst/>
              <a:rect l="l" t="t" r="r" b="b"/>
              <a:pathLst>
                <a:path w="2506" h="2506" extrusionOk="0">
                  <a:moveTo>
                    <a:pt x="1253" y="121"/>
                  </a:moveTo>
                  <a:cubicBezTo>
                    <a:pt x="1874" y="121"/>
                    <a:pt x="2385" y="631"/>
                    <a:pt x="2385" y="1253"/>
                  </a:cubicBezTo>
                  <a:cubicBezTo>
                    <a:pt x="2385" y="1884"/>
                    <a:pt x="1874" y="2394"/>
                    <a:pt x="1253" y="2394"/>
                  </a:cubicBezTo>
                  <a:cubicBezTo>
                    <a:pt x="622" y="2394"/>
                    <a:pt x="112" y="1884"/>
                    <a:pt x="112" y="1253"/>
                  </a:cubicBezTo>
                  <a:cubicBezTo>
                    <a:pt x="112" y="631"/>
                    <a:pt x="622" y="121"/>
                    <a:pt x="1253" y="121"/>
                  </a:cubicBezTo>
                  <a:close/>
                  <a:moveTo>
                    <a:pt x="1253" y="0"/>
                  </a:moveTo>
                  <a:cubicBezTo>
                    <a:pt x="557" y="0"/>
                    <a:pt x="0" y="566"/>
                    <a:pt x="0" y="1253"/>
                  </a:cubicBezTo>
                  <a:cubicBezTo>
                    <a:pt x="0" y="1948"/>
                    <a:pt x="557" y="2505"/>
                    <a:pt x="1253" y="2505"/>
                  </a:cubicBezTo>
                  <a:cubicBezTo>
                    <a:pt x="1939" y="2505"/>
                    <a:pt x="2505" y="1948"/>
                    <a:pt x="2505" y="1253"/>
                  </a:cubicBezTo>
                  <a:cubicBezTo>
                    <a:pt x="2505" y="566"/>
                    <a:pt x="1939" y="0"/>
                    <a:pt x="12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6915018" y="2877939"/>
              <a:ext cx="38599" cy="43381"/>
            </a:xfrm>
            <a:custGeom>
              <a:avLst/>
              <a:gdLst/>
              <a:ahLst/>
              <a:cxnLst/>
              <a:rect l="l" t="t" r="r" b="b"/>
              <a:pathLst>
                <a:path w="678" h="762" extrusionOk="0">
                  <a:moveTo>
                    <a:pt x="84" y="1"/>
                  </a:moveTo>
                  <a:cubicBezTo>
                    <a:pt x="37" y="1"/>
                    <a:pt x="0" y="38"/>
                    <a:pt x="0" y="75"/>
                  </a:cubicBezTo>
                  <a:lnTo>
                    <a:pt x="0" y="761"/>
                  </a:lnTo>
                  <a:lnTo>
                    <a:pt x="603" y="761"/>
                  </a:lnTo>
                  <a:cubicBezTo>
                    <a:pt x="640" y="761"/>
                    <a:pt x="678" y="724"/>
                    <a:pt x="678" y="678"/>
                  </a:cubicBezTo>
                  <a:cubicBezTo>
                    <a:pt x="678" y="631"/>
                    <a:pt x="640" y="603"/>
                    <a:pt x="603" y="603"/>
                  </a:cubicBezTo>
                  <a:lnTo>
                    <a:pt x="167" y="603"/>
                  </a:lnTo>
                  <a:lnTo>
                    <a:pt x="167" y="75"/>
                  </a:lnTo>
                  <a:cubicBezTo>
                    <a:pt x="167" y="38"/>
                    <a:pt x="130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6909724" y="2906973"/>
              <a:ext cx="20666" cy="20666"/>
            </a:xfrm>
            <a:custGeom>
              <a:avLst/>
              <a:gdLst/>
              <a:ahLst/>
              <a:cxnLst/>
              <a:rect l="l" t="t" r="r" b="b"/>
              <a:pathLst>
                <a:path w="363" h="363" extrusionOk="0">
                  <a:moveTo>
                    <a:pt x="177" y="1"/>
                  </a:moveTo>
                  <a:cubicBezTo>
                    <a:pt x="84" y="1"/>
                    <a:pt x="1" y="84"/>
                    <a:pt x="1" y="186"/>
                  </a:cubicBezTo>
                  <a:cubicBezTo>
                    <a:pt x="1" y="288"/>
                    <a:pt x="84" y="363"/>
                    <a:pt x="177" y="363"/>
                  </a:cubicBezTo>
                  <a:cubicBezTo>
                    <a:pt x="279" y="363"/>
                    <a:pt x="362" y="288"/>
                    <a:pt x="362" y="186"/>
                  </a:cubicBezTo>
                  <a:cubicBezTo>
                    <a:pt x="362" y="84"/>
                    <a:pt x="279" y="1"/>
                    <a:pt x="177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6906536" y="2903842"/>
              <a:ext cx="26985" cy="26985"/>
            </a:xfrm>
            <a:custGeom>
              <a:avLst/>
              <a:gdLst/>
              <a:ahLst/>
              <a:cxnLst/>
              <a:rect l="l" t="t" r="r" b="b"/>
              <a:pathLst>
                <a:path w="474" h="474" extrusionOk="0">
                  <a:moveTo>
                    <a:pt x="233" y="111"/>
                  </a:moveTo>
                  <a:cubicBezTo>
                    <a:pt x="307" y="111"/>
                    <a:pt x="363" y="167"/>
                    <a:pt x="363" y="241"/>
                  </a:cubicBezTo>
                  <a:cubicBezTo>
                    <a:pt x="363" y="306"/>
                    <a:pt x="307" y="362"/>
                    <a:pt x="233" y="362"/>
                  </a:cubicBezTo>
                  <a:cubicBezTo>
                    <a:pt x="168" y="362"/>
                    <a:pt x="112" y="306"/>
                    <a:pt x="112" y="241"/>
                  </a:cubicBezTo>
                  <a:cubicBezTo>
                    <a:pt x="112" y="167"/>
                    <a:pt x="168" y="111"/>
                    <a:pt x="233" y="111"/>
                  </a:cubicBezTo>
                  <a:close/>
                  <a:moveTo>
                    <a:pt x="233" y="0"/>
                  </a:moveTo>
                  <a:cubicBezTo>
                    <a:pt x="103" y="0"/>
                    <a:pt x="1" y="102"/>
                    <a:pt x="1" y="232"/>
                  </a:cubicBezTo>
                  <a:cubicBezTo>
                    <a:pt x="1" y="371"/>
                    <a:pt x="103" y="473"/>
                    <a:pt x="233" y="473"/>
                  </a:cubicBezTo>
                  <a:cubicBezTo>
                    <a:pt x="372" y="473"/>
                    <a:pt x="474" y="371"/>
                    <a:pt x="474" y="232"/>
                  </a:cubicBezTo>
                  <a:cubicBezTo>
                    <a:pt x="474" y="102"/>
                    <a:pt x="372" y="0"/>
                    <a:pt x="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6131273" y="2776548"/>
              <a:ext cx="556206" cy="494892"/>
            </a:xfrm>
            <a:custGeom>
              <a:avLst/>
              <a:gdLst/>
              <a:ahLst/>
              <a:cxnLst/>
              <a:rect l="l" t="t" r="r" b="b"/>
              <a:pathLst>
                <a:path w="9770" h="8693" extrusionOk="0">
                  <a:moveTo>
                    <a:pt x="771" y="0"/>
                  </a:moveTo>
                  <a:cubicBezTo>
                    <a:pt x="344" y="0"/>
                    <a:pt x="1" y="353"/>
                    <a:pt x="1" y="780"/>
                  </a:cubicBezTo>
                  <a:lnTo>
                    <a:pt x="1" y="7923"/>
                  </a:lnTo>
                  <a:cubicBezTo>
                    <a:pt x="1" y="8349"/>
                    <a:pt x="344" y="8693"/>
                    <a:pt x="771" y="8693"/>
                  </a:cubicBezTo>
                  <a:lnTo>
                    <a:pt x="8999" y="8693"/>
                  </a:lnTo>
                  <a:cubicBezTo>
                    <a:pt x="9426" y="8693"/>
                    <a:pt x="9769" y="8349"/>
                    <a:pt x="9769" y="7923"/>
                  </a:cubicBezTo>
                  <a:lnTo>
                    <a:pt x="9769" y="780"/>
                  </a:lnTo>
                  <a:cubicBezTo>
                    <a:pt x="9769" y="353"/>
                    <a:pt x="9426" y="0"/>
                    <a:pt x="89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6127572" y="2773360"/>
              <a:ext cx="563550" cy="501269"/>
            </a:xfrm>
            <a:custGeom>
              <a:avLst/>
              <a:gdLst/>
              <a:ahLst/>
              <a:cxnLst/>
              <a:rect l="l" t="t" r="r" b="b"/>
              <a:pathLst>
                <a:path w="9899" h="8805" extrusionOk="0">
                  <a:moveTo>
                    <a:pt x="9064" y="121"/>
                  </a:moveTo>
                  <a:cubicBezTo>
                    <a:pt x="9454" y="121"/>
                    <a:pt x="9778" y="437"/>
                    <a:pt x="9778" y="836"/>
                  </a:cubicBezTo>
                  <a:lnTo>
                    <a:pt x="9778" y="7979"/>
                  </a:lnTo>
                  <a:cubicBezTo>
                    <a:pt x="9778" y="8368"/>
                    <a:pt x="9454" y="8693"/>
                    <a:pt x="9064" y="8693"/>
                  </a:cubicBezTo>
                  <a:lnTo>
                    <a:pt x="836" y="8693"/>
                  </a:lnTo>
                  <a:cubicBezTo>
                    <a:pt x="446" y="8693"/>
                    <a:pt x="121" y="8368"/>
                    <a:pt x="121" y="7979"/>
                  </a:cubicBezTo>
                  <a:lnTo>
                    <a:pt x="121" y="836"/>
                  </a:lnTo>
                  <a:cubicBezTo>
                    <a:pt x="121" y="437"/>
                    <a:pt x="446" y="121"/>
                    <a:pt x="836" y="121"/>
                  </a:cubicBezTo>
                  <a:close/>
                  <a:moveTo>
                    <a:pt x="836" y="1"/>
                  </a:moveTo>
                  <a:cubicBezTo>
                    <a:pt x="381" y="1"/>
                    <a:pt x="1" y="372"/>
                    <a:pt x="1" y="836"/>
                  </a:cubicBezTo>
                  <a:lnTo>
                    <a:pt x="1" y="7979"/>
                  </a:lnTo>
                  <a:cubicBezTo>
                    <a:pt x="1" y="8433"/>
                    <a:pt x="381" y="8804"/>
                    <a:pt x="836" y="8804"/>
                  </a:cubicBezTo>
                  <a:lnTo>
                    <a:pt x="9064" y="8804"/>
                  </a:lnTo>
                  <a:cubicBezTo>
                    <a:pt x="9519" y="8804"/>
                    <a:pt x="9899" y="8433"/>
                    <a:pt x="9899" y="7979"/>
                  </a:cubicBezTo>
                  <a:lnTo>
                    <a:pt x="9899" y="836"/>
                  </a:lnTo>
                  <a:cubicBezTo>
                    <a:pt x="9899" y="372"/>
                    <a:pt x="9519" y="1"/>
                    <a:pt x="90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6317204" y="2829094"/>
              <a:ext cx="183827" cy="167488"/>
            </a:xfrm>
            <a:custGeom>
              <a:avLst/>
              <a:gdLst/>
              <a:ahLst/>
              <a:cxnLst/>
              <a:rect l="l" t="t" r="r" b="b"/>
              <a:pathLst>
                <a:path w="3229" h="2942" extrusionOk="0">
                  <a:moveTo>
                    <a:pt x="1618" y="0"/>
                  </a:moveTo>
                  <a:cubicBezTo>
                    <a:pt x="1241" y="0"/>
                    <a:pt x="863" y="144"/>
                    <a:pt x="575" y="432"/>
                  </a:cubicBezTo>
                  <a:cubicBezTo>
                    <a:pt x="0" y="1007"/>
                    <a:pt x="0" y="1935"/>
                    <a:pt x="575" y="2510"/>
                  </a:cubicBezTo>
                  <a:cubicBezTo>
                    <a:pt x="863" y="2797"/>
                    <a:pt x="1241" y="2941"/>
                    <a:pt x="1618" y="2941"/>
                  </a:cubicBezTo>
                  <a:cubicBezTo>
                    <a:pt x="1995" y="2941"/>
                    <a:pt x="2370" y="2797"/>
                    <a:pt x="2653" y="2510"/>
                  </a:cubicBezTo>
                  <a:cubicBezTo>
                    <a:pt x="3228" y="1935"/>
                    <a:pt x="3228" y="1007"/>
                    <a:pt x="2653" y="432"/>
                  </a:cubicBezTo>
                  <a:cubicBezTo>
                    <a:pt x="2370" y="144"/>
                    <a:pt x="1995" y="0"/>
                    <a:pt x="1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6322441" y="2825678"/>
              <a:ext cx="173807" cy="174320"/>
            </a:xfrm>
            <a:custGeom>
              <a:avLst/>
              <a:gdLst/>
              <a:ahLst/>
              <a:cxnLst/>
              <a:rect l="l" t="t" r="r" b="b"/>
              <a:pathLst>
                <a:path w="3053" h="3062" extrusionOk="0">
                  <a:moveTo>
                    <a:pt x="1532" y="121"/>
                  </a:moveTo>
                  <a:cubicBezTo>
                    <a:pt x="2311" y="121"/>
                    <a:pt x="2942" y="752"/>
                    <a:pt x="2942" y="1531"/>
                  </a:cubicBezTo>
                  <a:cubicBezTo>
                    <a:pt x="2942" y="2310"/>
                    <a:pt x="2311" y="2941"/>
                    <a:pt x="1532" y="2941"/>
                  </a:cubicBezTo>
                  <a:cubicBezTo>
                    <a:pt x="752" y="2941"/>
                    <a:pt x="112" y="2310"/>
                    <a:pt x="112" y="1531"/>
                  </a:cubicBezTo>
                  <a:cubicBezTo>
                    <a:pt x="112" y="752"/>
                    <a:pt x="752" y="121"/>
                    <a:pt x="1532" y="121"/>
                  </a:cubicBezTo>
                  <a:close/>
                  <a:moveTo>
                    <a:pt x="1532" y="0"/>
                  </a:moveTo>
                  <a:cubicBezTo>
                    <a:pt x="687" y="0"/>
                    <a:pt x="1" y="687"/>
                    <a:pt x="1" y="1531"/>
                  </a:cubicBezTo>
                  <a:cubicBezTo>
                    <a:pt x="1" y="2375"/>
                    <a:pt x="687" y="3061"/>
                    <a:pt x="1532" y="3061"/>
                  </a:cubicBezTo>
                  <a:cubicBezTo>
                    <a:pt x="2366" y="3061"/>
                    <a:pt x="3053" y="2375"/>
                    <a:pt x="3053" y="1531"/>
                  </a:cubicBezTo>
                  <a:cubicBezTo>
                    <a:pt x="3053" y="687"/>
                    <a:pt x="2366" y="0"/>
                    <a:pt x="1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6370547" y="2912780"/>
              <a:ext cx="76058" cy="38485"/>
            </a:xfrm>
            <a:custGeom>
              <a:avLst/>
              <a:gdLst/>
              <a:ahLst/>
              <a:cxnLst/>
              <a:rect l="l" t="t" r="r" b="b"/>
              <a:pathLst>
                <a:path w="1336" h="676" extrusionOk="0">
                  <a:moveTo>
                    <a:pt x="668" y="1"/>
                  </a:moveTo>
                  <a:cubicBezTo>
                    <a:pt x="297" y="1"/>
                    <a:pt x="0" y="307"/>
                    <a:pt x="0" y="669"/>
                  </a:cubicBezTo>
                  <a:cubicBezTo>
                    <a:pt x="0" y="673"/>
                    <a:pt x="334" y="676"/>
                    <a:pt x="668" y="676"/>
                  </a:cubicBezTo>
                  <a:cubicBezTo>
                    <a:pt x="1002" y="676"/>
                    <a:pt x="1336" y="673"/>
                    <a:pt x="1336" y="669"/>
                  </a:cubicBezTo>
                  <a:cubicBezTo>
                    <a:pt x="1336" y="307"/>
                    <a:pt x="1039" y="1"/>
                    <a:pt x="668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6366846" y="2909649"/>
              <a:ext cx="82947" cy="44918"/>
            </a:xfrm>
            <a:custGeom>
              <a:avLst/>
              <a:gdLst/>
              <a:ahLst/>
              <a:cxnLst/>
              <a:rect l="l" t="t" r="r" b="b"/>
              <a:pathLst>
                <a:path w="1457" h="789" extrusionOk="0">
                  <a:moveTo>
                    <a:pt x="733" y="121"/>
                  </a:moveTo>
                  <a:cubicBezTo>
                    <a:pt x="1048" y="121"/>
                    <a:pt x="1308" y="362"/>
                    <a:pt x="1336" y="668"/>
                  </a:cubicBezTo>
                  <a:lnTo>
                    <a:pt x="121" y="668"/>
                  </a:lnTo>
                  <a:cubicBezTo>
                    <a:pt x="149" y="362"/>
                    <a:pt x="418" y="121"/>
                    <a:pt x="733" y="121"/>
                  </a:cubicBezTo>
                  <a:close/>
                  <a:moveTo>
                    <a:pt x="733" y="0"/>
                  </a:moveTo>
                  <a:cubicBezTo>
                    <a:pt x="334" y="0"/>
                    <a:pt x="0" y="325"/>
                    <a:pt x="0" y="733"/>
                  </a:cubicBezTo>
                  <a:cubicBezTo>
                    <a:pt x="0" y="789"/>
                    <a:pt x="0" y="789"/>
                    <a:pt x="297" y="789"/>
                  </a:cubicBezTo>
                  <a:lnTo>
                    <a:pt x="807" y="789"/>
                  </a:lnTo>
                  <a:cubicBezTo>
                    <a:pt x="1457" y="789"/>
                    <a:pt x="1457" y="789"/>
                    <a:pt x="1457" y="733"/>
                  </a:cubicBezTo>
                  <a:cubicBezTo>
                    <a:pt x="1457" y="325"/>
                    <a:pt x="1132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6386885" y="2864731"/>
              <a:ext cx="43381" cy="43381"/>
            </a:xfrm>
            <a:custGeom>
              <a:avLst/>
              <a:gdLst/>
              <a:ahLst/>
              <a:cxnLst/>
              <a:rect l="l" t="t" r="r" b="b"/>
              <a:pathLst>
                <a:path w="762" h="762" extrusionOk="0">
                  <a:moveTo>
                    <a:pt x="381" y="1"/>
                  </a:moveTo>
                  <a:cubicBezTo>
                    <a:pt x="177" y="1"/>
                    <a:pt x="1" y="168"/>
                    <a:pt x="1" y="381"/>
                  </a:cubicBezTo>
                  <a:cubicBezTo>
                    <a:pt x="1" y="585"/>
                    <a:pt x="177" y="761"/>
                    <a:pt x="381" y="761"/>
                  </a:cubicBezTo>
                  <a:cubicBezTo>
                    <a:pt x="594" y="761"/>
                    <a:pt x="761" y="585"/>
                    <a:pt x="761" y="381"/>
                  </a:cubicBezTo>
                  <a:cubicBezTo>
                    <a:pt x="761" y="168"/>
                    <a:pt x="594" y="1"/>
                    <a:pt x="381" y="1"/>
                  </a:cubicBezTo>
                  <a:close/>
                </a:path>
              </a:pathLst>
            </a:custGeom>
            <a:solidFill>
              <a:srgbClr val="2AAF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6383697" y="2861031"/>
              <a:ext cx="50269" cy="50212"/>
            </a:xfrm>
            <a:custGeom>
              <a:avLst/>
              <a:gdLst/>
              <a:ahLst/>
              <a:cxnLst/>
              <a:rect l="l" t="t" r="r" b="b"/>
              <a:pathLst>
                <a:path w="883" h="882" extrusionOk="0">
                  <a:moveTo>
                    <a:pt x="437" y="121"/>
                  </a:moveTo>
                  <a:cubicBezTo>
                    <a:pt x="613" y="121"/>
                    <a:pt x="762" y="260"/>
                    <a:pt x="762" y="437"/>
                  </a:cubicBezTo>
                  <a:cubicBezTo>
                    <a:pt x="762" y="622"/>
                    <a:pt x="613" y="761"/>
                    <a:pt x="437" y="761"/>
                  </a:cubicBezTo>
                  <a:cubicBezTo>
                    <a:pt x="261" y="761"/>
                    <a:pt x="122" y="622"/>
                    <a:pt x="122" y="437"/>
                  </a:cubicBezTo>
                  <a:cubicBezTo>
                    <a:pt x="122" y="260"/>
                    <a:pt x="261" y="121"/>
                    <a:pt x="437" y="121"/>
                  </a:cubicBezTo>
                  <a:close/>
                  <a:moveTo>
                    <a:pt x="437" y="1"/>
                  </a:moveTo>
                  <a:cubicBezTo>
                    <a:pt x="196" y="1"/>
                    <a:pt x="1" y="195"/>
                    <a:pt x="1" y="437"/>
                  </a:cubicBezTo>
                  <a:cubicBezTo>
                    <a:pt x="1" y="687"/>
                    <a:pt x="196" y="882"/>
                    <a:pt x="437" y="882"/>
                  </a:cubicBezTo>
                  <a:cubicBezTo>
                    <a:pt x="678" y="882"/>
                    <a:pt x="873" y="687"/>
                    <a:pt x="882" y="437"/>
                  </a:cubicBezTo>
                  <a:cubicBezTo>
                    <a:pt x="882" y="195"/>
                    <a:pt x="678" y="1"/>
                    <a:pt x="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6246953" y="3037967"/>
              <a:ext cx="324843" cy="58695"/>
            </a:xfrm>
            <a:custGeom>
              <a:avLst/>
              <a:gdLst/>
              <a:ahLst/>
              <a:cxnLst/>
              <a:rect l="l" t="t" r="r" b="b"/>
              <a:pathLst>
                <a:path w="5706" h="1031" extrusionOk="0">
                  <a:moveTo>
                    <a:pt x="511" y="0"/>
                  </a:moveTo>
                  <a:cubicBezTo>
                    <a:pt x="232" y="0"/>
                    <a:pt x="0" y="232"/>
                    <a:pt x="0" y="511"/>
                  </a:cubicBezTo>
                  <a:cubicBezTo>
                    <a:pt x="0" y="798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798"/>
                    <a:pt x="5705" y="511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6243765" y="3034779"/>
              <a:ext cx="331731" cy="65014"/>
            </a:xfrm>
            <a:custGeom>
              <a:avLst/>
              <a:gdLst/>
              <a:ahLst/>
              <a:cxnLst/>
              <a:rect l="l" t="t" r="r" b="b"/>
              <a:pathLst>
                <a:path w="5827" h="1142" extrusionOk="0">
                  <a:moveTo>
                    <a:pt x="5251" y="112"/>
                  </a:moveTo>
                  <a:cubicBezTo>
                    <a:pt x="5502" y="112"/>
                    <a:pt x="5706" y="316"/>
                    <a:pt x="5706" y="567"/>
                  </a:cubicBezTo>
                  <a:cubicBezTo>
                    <a:pt x="5706" y="817"/>
                    <a:pt x="5502" y="1021"/>
                    <a:pt x="5251" y="1021"/>
                  </a:cubicBezTo>
                  <a:lnTo>
                    <a:pt x="567" y="1021"/>
                  </a:lnTo>
                  <a:cubicBezTo>
                    <a:pt x="316" y="1021"/>
                    <a:pt x="112" y="817"/>
                    <a:pt x="112" y="567"/>
                  </a:cubicBezTo>
                  <a:cubicBezTo>
                    <a:pt x="112" y="316"/>
                    <a:pt x="316" y="112"/>
                    <a:pt x="567" y="112"/>
                  </a:cubicBezTo>
                  <a:close/>
                  <a:moveTo>
                    <a:pt x="567" y="1"/>
                  </a:moveTo>
                  <a:cubicBezTo>
                    <a:pt x="251" y="1"/>
                    <a:pt x="1" y="251"/>
                    <a:pt x="1" y="567"/>
                  </a:cubicBezTo>
                  <a:cubicBezTo>
                    <a:pt x="1" y="882"/>
                    <a:pt x="251" y="1142"/>
                    <a:pt x="567" y="1142"/>
                  </a:cubicBezTo>
                  <a:lnTo>
                    <a:pt x="5251" y="1142"/>
                  </a:lnTo>
                  <a:cubicBezTo>
                    <a:pt x="5567" y="1142"/>
                    <a:pt x="5826" y="882"/>
                    <a:pt x="5826" y="567"/>
                  </a:cubicBezTo>
                  <a:cubicBezTo>
                    <a:pt x="5826" y="251"/>
                    <a:pt x="5567" y="1"/>
                    <a:pt x="52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6246953" y="3133038"/>
              <a:ext cx="324843" cy="58638"/>
            </a:xfrm>
            <a:custGeom>
              <a:avLst/>
              <a:gdLst/>
              <a:ahLst/>
              <a:cxnLst/>
              <a:rect l="l" t="t" r="r" b="b"/>
              <a:pathLst>
                <a:path w="5706" h="1030" extrusionOk="0">
                  <a:moveTo>
                    <a:pt x="511" y="0"/>
                  </a:moveTo>
                  <a:cubicBezTo>
                    <a:pt x="232" y="0"/>
                    <a:pt x="0" y="232"/>
                    <a:pt x="0" y="520"/>
                  </a:cubicBezTo>
                  <a:cubicBezTo>
                    <a:pt x="0" y="807"/>
                    <a:pt x="232" y="1030"/>
                    <a:pt x="511" y="1030"/>
                  </a:cubicBezTo>
                  <a:lnTo>
                    <a:pt x="5195" y="1030"/>
                  </a:lnTo>
                  <a:cubicBezTo>
                    <a:pt x="5483" y="1030"/>
                    <a:pt x="5705" y="807"/>
                    <a:pt x="5705" y="520"/>
                  </a:cubicBezTo>
                  <a:cubicBezTo>
                    <a:pt x="5705" y="232"/>
                    <a:pt x="5474" y="0"/>
                    <a:pt x="51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6243765" y="3129850"/>
              <a:ext cx="331731" cy="65526"/>
            </a:xfrm>
            <a:custGeom>
              <a:avLst/>
              <a:gdLst/>
              <a:ahLst/>
              <a:cxnLst/>
              <a:rect l="l" t="t" r="r" b="b"/>
              <a:pathLst>
                <a:path w="5827" h="1151" extrusionOk="0">
                  <a:moveTo>
                    <a:pt x="5251" y="121"/>
                  </a:moveTo>
                  <a:cubicBezTo>
                    <a:pt x="5502" y="121"/>
                    <a:pt x="5706" y="325"/>
                    <a:pt x="5706" y="576"/>
                  </a:cubicBezTo>
                  <a:cubicBezTo>
                    <a:pt x="5706" y="826"/>
                    <a:pt x="5502" y="1030"/>
                    <a:pt x="5251" y="1030"/>
                  </a:cubicBezTo>
                  <a:lnTo>
                    <a:pt x="567" y="1030"/>
                  </a:lnTo>
                  <a:cubicBezTo>
                    <a:pt x="316" y="1030"/>
                    <a:pt x="112" y="826"/>
                    <a:pt x="112" y="576"/>
                  </a:cubicBezTo>
                  <a:cubicBezTo>
                    <a:pt x="112" y="325"/>
                    <a:pt x="316" y="121"/>
                    <a:pt x="567" y="121"/>
                  </a:cubicBezTo>
                  <a:close/>
                  <a:moveTo>
                    <a:pt x="567" y="0"/>
                  </a:moveTo>
                  <a:cubicBezTo>
                    <a:pt x="251" y="0"/>
                    <a:pt x="1" y="260"/>
                    <a:pt x="1" y="576"/>
                  </a:cubicBezTo>
                  <a:cubicBezTo>
                    <a:pt x="1" y="891"/>
                    <a:pt x="251" y="1151"/>
                    <a:pt x="567" y="1151"/>
                  </a:cubicBezTo>
                  <a:lnTo>
                    <a:pt x="5251" y="1151"/>
                  </a:lnTo>
                  <a:cubicBezTo>
                    <a:pt x="5567" y="1151"/>
                    <a:pt x="5826" y="891"/>
                    <a:pt x="5826" y="576"/>
                  </a:cubicBezTo>
                  <a:cubicBezTo>
                    <a:pt x="5826" y="260"/>
                    <a:pt x="5567" y="0"/>
                    <a:pt x="5251" y="0"/>
                  </a:cubicBezTo>
                  <a:close/>
                </a:path>
              </a:pathLst>
            </a:custGeom>
            <a:solidFill>
              <a:srgbClr val="010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6362576" y="3211714"/>
              <a:ext cx="93536" cy="10589"/>
            </a:xfrm>
            <a:custGeom>
              <a:avLst/>
              <a:gdLst/>
              <a:ahLst/>
              <a:cxnLst/>
              <a:rect l="l" t="t" r="r" b="b"/>
              <a:pathLst>
                <a:path w="1643" h="186" extrusionOk="0">
                  <a:moveTo>
                    <a:pt x="94" y="0"/>
                  </a:moveTo>
                  <a:cubicBezTo>
                    <a:pt x="38" y="0"/>
                    <a:pt x="1" y="37"/>
                    <a:pt x="1" y="84"/>
                  </a:cubicBezTo>
                  <a:lnTo>
                    <a:pt x="1" y="93"/>
                  </a:lnTo>
                  <a:cubicBezTo>
                    <a:pt x="1" y="149"/>
                    <a:pt x="38" y="186"/>
                    <a:pt x="94" y="186"/>
                  </a:cubicBezTo>
                  <a:lnTo>
                    <a:pt x="1550" y="186"/>
                  </a:lnTo>
                  <a:cubicBezTo>
                    <a:pt x="1606" y="186"/>
                    <a:pt x="1643" y="149"/>
                    <a:pt x="1643" y="93"/>
                  </a:cubicBezTo>
                  <a:lnTo>
                    <a:pt x="1643" y="84"/>
                  </a:lnTo>
                  <a:cubicBezTo>
                    <a:pt x="1643" y="37"/>
                    <a:pt x="1606" y="0"/>
                    <a:pt x="15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31" y="0"/>
                  </a:moveTo>
                  <a:cubicBezTo>
                    <a:pt x="615" y="0"/>
                    <a:pt x="599" y="7"/>
                    <a:pt x="585" y="21"/>
                  </a:cubicBezTo>
                  <a:lnTo>
                    <a:pt x="29" y="578"/>
                  </a:lnTo>
                  <a:cubicBezTo>
                    <a:pt x="1" y="597"/>
                    <a:pt x="1" y="634"/>
                    <a:pt x="29" y="661"/>
                  </a:cubicBezTo>
                  <a:cubicBezTo>
                    <a:pt x="38" y="671"/>
                    <a:pt x="57" y="680"/>
                    <a:pt x="66" y="680"/>
                  </a:cubicBezTo>
                  <a:cubicBezTo>
                    <a:pt x="84" y="680"/>
                    <a:pt x="94" y="671"/>
                    <a:pt x="112" y="661"/>
                  </a:cubicBezTo>
                  <a:lnTo>
                    <a:pt x="669" y="96"/>
                  </a:lnTo>
                  <a:cubicBezTo>
                    <a:pt x="697" y="77"/>
                    <a:pt x="697" y="40"/>
                    <a:pt x="669" y="21"/>
                  </a:cubicBezTo>
                  <a:cubicBezTo>
                    <a:pt x="659" y="7"/>
                    <a:pt x="646" y="0"/>
                    <a:pt x="6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6608682" y="2809681"/>
              <a:ext cx="39680" cy="38769"/>
            </a:xfrm>
            <a:custGeom>
              <a:avLst/>
              <a:gdLst/>
              <a:ahLst/>
              <a:cxnLst/>
              <a:rect l="l" t="t" r="r" b="b"/>
              <a:pathLst>
                <a:path w="697" h="681" extrusionOk="0">
                  <a:moveTo>
                    <a:pt x="67" y="0"/>
                  </a:moveTo>
                  <a:cubicBezTo>
                    <a:pt x="52" y="0"/>
                    <a:pt x="38" y="7"/>
                    <a:pt x="29" y="21"/>
                  </a:cubicBezTo>
                  <a:cubicBezTo>
                    <a:pt x="1" y="40"/>
                    <a:pt x="1" y="77"/>
                    <a:pt x="29" y="96"/>
                  </a:cubicBezTo>
                  <a:lnTo>
                    <a:pt x="585" y="661"/>
                  </a:lnTo>
                  <a:cubicBezTo>
                    <a:pt x="595" y="671"/>
                    <a:pt x="613" y="680"/>
                    <a:pt x="632" y="680"/>
                  </a:cubicBezTo>
                  <a:cubicBezTo>
                    <a:pt x="641" y="680"/>
                    <a:pt x="659" y="671"/>
                    <a:pt x="669" y="661"/>
                  </a:cubicBezTo>
                  <a:cubicBezTo>
                    <a:pt x="697" y="634"/>
                    <a:pt x="697" y="597"/>
                    <a:pt x="669" y="578"/>
                  </a:cubicBezTo>
                  <a:lnTo>
                    <a:pt x="112" y="21"/>
                  </a:lnTo>
                  <a:cubicBezTo>
                    <a:pt x="98" y="7"/>
                    <a:pt x="82" y="0"/>
                    <a:pt x="6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6131273" y="3328419"/>
              <a:ext cx="460564" cy="268880"/>
            </a:xfrm>
            <a:custGeom>
              <a:avLst/>
              <a:gdLst/>
              <a:ahLst/>
              <a:cxnLst/>
              <a:rect l="l" t="t" r="r" b="b"/>
              <a:pathLst>
                <a:path w="8090" h="4723" extrusionOk="0">
                  <a:moveTo>
                    <a:pt x="474" y="0"/>
                  </a:moveTo>
                  <a:cubicBezTo>
                    <a:pt x="214" y="0"/>
                    <a:pt x="1" y="214"/>
                    <a:pt x="1" y="474"/>
                  </a:cubicBezTo>
                  <a:lnTo>
                    <a:pt x="1" y="4249"/>
                  </a:lnTo>
                  <a:cubicBezTo>
                    <a:pt x="1" y="4509"/>
                    <a:pt x="214" y="4722"/>
                    <a:pt x="474" y="4722"/>
                  </a:cubicBezTo>
                  <a:lnTo>
                    <a:pt x="7617" y="4722"/>
                  </a:lnTo>
                  <a:cubicBezTo>
                    <a:pt x="7877" y="4722"/>
                    <a:pt x="8090" y="4509"/>
                    <a:pt x="8090" y="4249"/>
                  </a:cubicBezTo>
                  <a:lnTo>
                    <a:pt x="8090" y="474"/>
                  </a:lnTo>
                  <a:cubicBezTo>
                    <a:pt x="8090" y="214"/>
                    <a:pt x="7877" y="0"/>
                    <a:pt x="76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6466643" y="3355346"/>
              <a:ext cx="71903" cy="201248"/>
            </a:xfrm>
            <a:custGeom>
              <a:avLst/>
              <a:gdLst/>
              <a:ahLst/>
              <a:cxnLst/>
              <a:rect l="l" t="t" r="r" b="b"/>
              <a:pathLst>
                <a:path w="1263" h="3535" extrusionOk="0">
                  <a:moveTo>
                    <a:pt x="0" y="1"/>
                  </a:moveTo>
                  <a:lnTo>
                    <a:pt x="0" y="3535"/>
                  </a:lnTo>
                  <a:lnTo>
                    <a:pt x="1262" y="353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6463455" y="3352158"/>
              <a:ext cx="78222" cy="208136"/>
            </a:xfrm>
            <a:custGeom>
              <a:avLst/>
              <a:gdLst/>
              <a:ahLst/>
              <a:cxnLst/>
              <a:rect l="l" t="t" r="r" b="b"/>
              <a:pathLst>
                <a:path w="1374" h="3656" extrusionOk="0">
                  <a:moveTo>
                    <a:pt x="1262" y="112"/>
                  </a:moveTo>
                  <a:lnTo>
                    <a:pt x="1262" y="3535"/>
                  </a:lnTo>
                  <a:lnTo>
                    <a:pt x="121" y="3535"/>
                  </a:lnTo>
                  <a:lnTo>
                    <a:pt x="121" y="112"/>
                  </a:lnTo>
                  <a:close/>
                  <a:moveTo>
                    <a:pt x="66" y="1"/>
                  </a:moveTo>
                  <a:cubicBezTo>
                    <a:pt x="29" y="1"/>
                    <a:pt x="1" y="29"/>
                    <a:pt x="1" y="57"/>
                  </a:cubicBezTo>
                  <a:lnTo>
                    <a:pt x="1" y="3591"/>
                  </a:lnTo>
                  <a:cubicBezTo>
                    <a:pt x="1" y="3628"/>
                    <a:pt x="29" y="3656"/>
                    <a:pt x="66" y="3656"/>
                  </a:cubicBezTo>
                  <a:lnTo>
                    <a:pt x="1318" y="3656"/>
                  </a:lnTo>
                  <a:cubicBezTo>
                    <a:pt x="1355" y="3656"/>
                    <a:pt x="1374" y="3628"/>
                    <a:pt x="1374" y="3591"/>
                  </a:cubicBezTo>
                  <a:lnTo>
                    <a:pt x="1374" y="57"/>
                  </a:lnTo>
                  <a:cubicBezTo>
                    <a:pt x="1374" y="2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6365252" y="3443017"/>
              <a:ext cx="71846" cy="113575"/>
            </a:xfrm>
            <a:custGeom>
              <a:avLst/>
              <a:gdLst/>
              <a:ahLst/>
              <a:cxnLst/>
              <a:rect l="l" t="t" r="r" b="b"/>
              <a:pathLst>
                <a:path w="1262" h="1995" extrusionOk="0">
                  <a:moveTo>
                    <a:pt x="0" y="1"/>
                  </a:moveTo>
                  <a:lnTo>
                    <a:pt x="0" y="1995"/>
                  </a:lnTo>
                  <a:lnTo>
                    <a:pt x="1262" y="1995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6362064" y="3439829"/>
              <a:ext cx="78222" cy="120464"/>
            </a:xfrm>
            <a:custGeom>
              <a:avLst/>
              <a:gdLst/>
              <a:ahLst/>
              <a:cxnLst/>
              <a:rect l="l" t="t" r="r" b="b"/>
              <a:pathLst>
                <a:path w="1374" h="2116" extrusionOk="0">
                  <a:moveTo>
                    <a:pt x="1262" y="112"/>
                  </a:moveTo>
                  <a:lnTo>
                    <a:pt x="1262" y="1995"/>
                  </a:lnTo>
                  <a:lnTo>
                    <a:pt x="121" y="1995"/>
                  </a:lnTo>
                  <a:lnTo>
                    <a:pt x="121" y="112"/>
                  </a:lnTo>
                  <a:close/>
                  <a:moveTo>
                    <a:pt x="56" y="1"/>
                  </a:moveTo>
                  <a:cubicBezTo>
                    <a:pt x="28" y="1"/>
                    <a:pt x="1" y="19"/>
                    <a:pt x="1" y="57"/>
                  </a:cubicBezTo>
                  <a:lnTo>
                    <a:pt x="1" y="2051"/>
                  </a:lnTo>
                  <a:cubicBezTo>
                    <a:pt x="1" y="2088"/>
                    <a:pt x="28" y="2116"/>
                    <a:pt x="56" y="2116"/>
                  </a:cubicBezTo>
                  <a:lnTo>
                    <a:pt x="1318" y="2116"/>
                  </a:lnTo>
                  <a:cubicBezTo>
                    <a:pt x="1355" y="2116"/>
                    <a:pt x="1374" y="2088"/>
                    <a:pt x="1374" y="2051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6461861" y="3355346"/>
              <a:ext cx="71390" cy="194416"/>
            </a:xfrm>
            <a:custGeom>
              <a:avLst/>
              <a:gdLst/>
              <a:ahLst/>
              <a:cxnLst/>
              <a:rect l="l" t="t" r="r" b="b"/>
              <a:pathLst>
                <a:path w="1254" h="3415" extrusionOk="0">
                  <a:moveTo>
                    <a:pt x="1" y="1"/>
                  </a:moveTo>
                  <a:lnTo>
                    <a:pt x="1" y="3414"/>
                  </a:lnTo>
                  <a:lnTo>
                    <a:pt x="1253" y="3414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6458161" y="3352158"/>
              <a:ext cx="78791" cy="200792"/>
            </a:xfrm>
            <a:custGeom>
              <a:avLst/>
              <a:gdLst/>
              <a:ahLst/>
              <a:cxnLst/>
              <a:rect l="l" t="t" r="r" b="b"/>
              <a:pathLst>
                <a:path w="1384" h="3527" extrusionOk="0">
                  <a:moveTo>
                    <a:pt x="1263" y="112"/>
                  </a:moveTo>
                  <a:lnTo>
                    <a:pt x="1263" y="3405"/>
                  </a:lnTo>
                  <a:lnTo>
                    <a:pt x="122" y="3405"/>
                  </a:lnTo>
                  <a:lnTo>
                    <a:pt x="122" y="112"/>
                  </a:lnTo>
                  <a:close/>
                  <a:moveTo>
                    <a:pt x="1" y="1"/>
                  </a:moveTo>
                  <a:lnTo>
                    <a:pt x="1" y="3526"/>
                  </a:lnTo>
                  <a:lnTo>
                    <a:pt x="1383" y="3526"/>
                  </a:lnTo>
                  <a:lnTo>
                    <a:pt x="13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6359958" y="3443017"/>
              <a:ext cx="71903" cy="106744"/>
            </a:xfrm>
            <a:custGeom>
              <a:avLst/>
              <a:gdLst/>
              <a:ahLst/>
              <a:cxnLst/>
              <a:rect l="l" t="t" r="r" b="b"/>
              <a:pathLst>
                <a:path w="1263" h="1875" extrusionOk="0">
                  <a:moveTo>
                    <a:pt x="1" y="1"/>
                  </a:moveTo>
                  <a:lnTo>
                    <a:pt x="1" y="1874"/>
                  </a:lnTo>
                  <a:lnTo>
                    <a:pt x="1262" y="1874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6356770" y="3439829"/>
              <a:ext cx="78222" cy="113120"/>
            </a:xfrm>
            <a:custGeom>
              <a:avLst/>
              <a:gdLst/>
              <a:ahLst/>
              <a:cxnLst/>
              <a:rect l="l" t="t" r="r" b="b"/>
              <a:pathLst>
                <a:path w="1374" h="1987" extrusionOk="0">
                  <a:moveTo>
                    <a:pt x="1262" y="112"/>
                  </a:moveTo>
                  <a:lnTo>
                    <a:pt x="1262" y="1865"/>
                  </a:lnTo>
                  <a:lnTo>
                    <a:pt x="121" y="1865"/>
                  </a:lnTo>
                  <a:lnTo>
                    <a:pt x="121" y="112"/>
                  </a:lnTo>
                  <a:close/>
                  <a:moveTo>
                    <a:pt x="57" y="1"/>
                  </a:moveTo>
                  <a:cubicBezTo>
                    <a:pt x="29" y="1"/>
                    <a:pt x="1" y="19"/>
                    <a:pt x="1" y="57"/>
                  </a:cubicBezTo>
                  <a:lnTo>
                    <a:pt x="1" y="1930"/>
                  </a:lnTo>
                  <a:cubicBezTo>
                    <a:pt x="1" y="1958"/>
                    <a:pt x="29" y="1986"/>
                    <a:pt x="57" y="1986"/>
                  </a:cubicBezTo>
                  <a:lnTo>
                    <a:pt x="1318" y="1986"/>
                  </a:lnTo>
                  <a:cubicBezTo>
                    <a:pt x="1355" y="1986"/>
                    <a:pt x="1374" y="1958"/>
                    <a:pt x="1374" y="1930"/>
                  </a:cubicBezTo>
                  <a:lnTo>
                    <a:pt x="1374" y="57"/>
                  </a:lnTo>
                  <a:cubicBezTo>
                    <a:pt x="1374" y="19"/>
                    <a:pt x="135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6263292" y="3494765"/>
              <a:ext cx="71903" cy="62395"/>
            </a:xfrm>
            <a:custGeom>
              <a:avLst/>
              <a:gdLst/>
              <a:ahLst/>
              <a:cxnLst/>
              <a:rect l="l" t="t" r="r" b="b"/>
              <a:pathLst>
                <a:path w="1263" h="1096" extrusionOk="0">
                  <a:moveTo>
                    <a:pt x="1" y="1"/>
                  </a:moveTo>
                  <a:lnTo>
                    <a:pt x="1" y="1095"/>
                  </a:lnTo>
                  <a:lnTo>
                    <a:pt x="1263" y="1095"/>
                  </a:lnTo>
                  <a:lnTo>
                    <a:pt x="12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260161" y="3491577"/>
              <a:ext cx="78222" cy="68715"/>
            </a:xfrm>
            <a:custGeom>
              <a:avLst/>
              <a:gdLst/>
              <a:ahLst/>
              <a:cxnLst/>
              <a:rect l="l" t="t" r="r" b="b"/>
              <a:pathLst>
                <a:path w="1374" h="1207" extrusionOk="0">
                  <a:moveTo>
                    <a:pt x="1253" y="122"/>
                  </a:moveTo>
                  <a:lnTo>
                    <a:pt x="1253" y="1096"/>
                  </a:lnTo>
                  <a:lnTo>
                    <a:pt x="112" y="1096"/>
                  </a:lnTo>
                  <a:lnTo>
                    <a:pt x="112" y="122"/>
                  </a:lnTo>
                  <a:close/>
                  <a:moveTo>
                    <a:pt x="56" y="1"/>
                  </a:moveTo>
                  <a:cubicBezTo>
                    <a:pt x="19" y="1"/>
                    <a:pt x="0" y="29"/>
                    <a:pt x="0" y="57"/>
                  </a:cubicBezTo>
                  <a:lnTo>
                    <a:pt x="0" y="1151"/>
                  </a:lnTo>
                  <a:cubicBezTo>
                    <a:pt x="0" y="1188"/>
                    <a:pt x="19" y="1207"/>
                    <a:pt x="56" y="1207"/>
                  </a:cubicBezTo>
                  <a:lnTo>
                    <a:pt x="1318" y="1207"/>
                  </a:lnTo>
                  <a:cubicBezTo>
                    <a:pt x="1345" y="1207"/>
                    <a:pt x="1373" y="1188"/>
                    <a:pt x="1373" y="1151"/>
                  </a:cubicBezTo>
                  <a:lnTo>
                    <a:pt x="1373" y="57"/>
                  </a:lnTo>
                  <a:cubicBezTo>
                    <a:pt x="1373" y="29"/>
                    <a:pt x="1345" y="1"/>
                    <a:pt x="1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6258054" y="3494765"/>
              <a:ext cx="71846" cy="58182"/>
            </a:xfrm>
            <a:custGeom>
              <a:avLst/>
              <a:gdLst/>
              <a:ahLst/>
              <a:cxnLst/>
              <a:rect l="l" t="t" r="r" b="b"/>
              <a:pathLst>
                <a:path w="1262" h="1022" extrusionOk="0">
                  <a:moveTo>
                    <a:pt x="0" y="1"/>
                  </a:moveTo>
                  <a:lnTo>
                    <a:pt x="0" y="1021"/>
                  </a:lnTo>
                  <a:lnTo>
                    <a:pt x="1262" y="1021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6254866" y="3491577"/>
              <a:ext cx="78222" cy="64502"/>
            </a:xfrm>
            <a:custGeom>
              <a:avLst/>
              <a:gdLst/>
              <a:ahLst/>
              <a:cxnLst/>
              <a:rect l="l" t="t" r="r" b="b"/>
              <a:pathLst>
                <a:path w="1374" h="1133" extrusionOk="0">
                  <a:moveTo>
                    <a:pt x="1253" y="122"/>
                  </a:moveTo>
                  <a:lnTo>
                    <a:pt x="1253" y="1021"/>
                  </a:lnTo>
                  <a:lnTo>
                    <a:pt x="112" y="1021"/>
                  </a:lnTo>
                  <a:lnTo>
                    <a:pt x="112" y="122"/>
                  </a:lnTo>
                  <a:close/>
                  <a:moveTo>
                    <a:pt x="0" y="1"/>
                  </a:moveTo>
                  <a:lnTo>
                    <a:pt x="0" y="1133"/>
                  </a:lnTo>
                  <a:lnTo>
                    <a:pt x="1373" y="1133"/>
                  </a:lnTo>
                  <a:lnTo>
                    <a:pt x="1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166113" y="3528069"/>
              <a:ext cx="71903" cy="29091"/>
            </a:xfrm>
            <a:custGeom>
              <a:avLst/>
              <a:gdLst/>
              <a:ahLst/>
              <a:cxnLst/>
              <a:rect l="l" t="t" r="r" b="b"/>
              <a:pathLst>
                <a:path w="1263" h="511" extrusionOk="0">
                  <a:moveTo>
                    <a:pt x="1" y="0"/>
                  </a:moveTo>
                  <a:lnTo>
                    <a:pt x="1" y="510"/>
                  </a:lnTo>
                  <a:lnTo>
                    <a:pt x="1263" y="510"/>
                  </a:lnTo>
                  <a:lnTo>
                    <a:pt x="1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162470" y="3524369"/>
              <a:ext cx="78734" cy="35923"/>
            </a:xfrm>
            <a:custGeom>
              <a:avLst/>
              <a:gdLst/>
              <a:ahLst/>
              <a:cxnLst/>
              <a:rect l="l" t="t" r="r" b="b"/>
              <a:pathLst>
                <a:path w="1383" h="631" extrusionOk="0">
                  <a:moveTo>
                    <a:pt x="1262" y="121"/>
                  </a:moveTo>
                  <a:lnTo>
                    <a:pt x="1262" y="520"/>
                  </a:lnTo>
                  <a:lnTo>
                    <a:pt x="121" y="520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75"/>
                  </a:lnTo>
                  <a:cubicBezTo>
                    <a:pt x="0" y="612"/>
                    <a:pt x="28" y="631"/>
                    <a:pt x="65" y="631"/>
                  </a:cubicBezTo>
                  <a:lnTo>
                    <a:pt x="1327" y="631"/>
                  </a:lnTo>
                  <a:cubicBezTo>
                    <a:pt x="1354" y="631"/>
                    <a:pt x="1382" y="612"/>
                    <a:pt x="1382" y="575"/>
                  </a:cubicBezTo>
                  <a:lnTo>
                    <a:pt x="1382" y="65"/>
                  </a:lnTo>
                  <a:cubicBezTo>
                    <a:pt x="1382" y="28"/>
                    <a:pt x="1354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160876" y="3528069"/>
              <a:ext cx="71846" cy="26985"/>
            </a:xfrm>
            <a:custGeom>
              <a:avLst/>
              <a:gdLst/>
              <a:ahLst/>
              <a:cxnLst/>
              <a:rect l="l" t="t" r="r" b="b"/>
              <a:pathLst>
                <a:path w="1262" h="474" extrusionOk="0">
                  <a:moveTo>
                    <a:pt x="0" y="0"/>
                  </a:moveTo>
                  <a:lnTo>
                    <a:pt x="0" y="473"/>
                  </a:lnTo>
                  <a:lnTo>
                    <a:pt x="1262" y="473"/>
                  </a:lnTo>
                  <a:lnTo>
                    <a:pt x="126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157176" y="3524369"/>
              <a:ext cx="78734" cy="34386"/>
            </a:xfrm>
            <a:custGeom>
              <a:avLst/>
              <a:gdLst/>
              <a:ahLst/>
              <a:cxnLst/>
              <a:rect l="l" t="t" r="r" b="b"/>
              <a:pathLst>
                <a:path w="1383" h="604" extrusionOk="0">
                  <a:moveTo>
                    <a:pt x="1262" y="121"/>
                  </a:moveTo>
                  <a:lnTo>
                    <a:pt x="1262" y="482"/>
                  </a:lnTo>
                  <a:lnTo>
                    <a:pt x="121" y="482"/>
                  </a:lnTo>
                  <a:lnTo>
                    <a:pt x="121" y="121"/>
                  </a:lnTo>
                  <a:close/>
                  <a:moveTo>
                    <a:pt x="65" y="0"/>
                  </a:moveTo>
                  <a:cubicBezTo>
                    <a:pt x="28" y="0"/>
                    <a:pt x="0" y="28"/>
                    <a:pt x="0" y="65"/>
                  </a:cubicBezTo>
                  <a:lnTo>
                    <a:pt x="0" y="538"/>
                  </a:lnTo>
                  <a:cubicBezTo>
                    <a:pt x="0" y="575"/>
                    <a:pt x="28" y="603"/>
                    <a:pt x="65" y="603"/>
                  </a:cubicBezTo>
                  <a:lnTo>
                    <a:pt x="1327" y="603"/>
                  </a:lnTo>
                  <a:cubicBezTo>
                    <a:pt x="1355" y="603"/>
                    <a:pt x="1382" y="575"/>
                    <a:pt x="1382" y="538"/>
                  </a:cubicBezTo>
                  <a:lnTo>
                    <a:pt x="1382" y="65"/>
                  </a:lnTo>
                  <a:cubicBezTo>
                    <a:pt x="1382" y="28"/>
                    <a:pt x="1355" y="0"/>
                    <a:pt x="13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176190" y="3382729"/>
              <a:ext cx="163731" cy="111184"/>
            </a:xfrm>
            <a:custGeom>
              <a:avLst/>
              <a:gdLst/>
              <a:ahLst/>
              <a:cxnLst/>
              <a:rect l="l" t="t" r="r" b="b"/>
              <a:pathLst>
                <a:path w="2876" h="1953" extrusionOk="0">
                  <a:moveTo>
                    <a:pt x="2653" y="1"/>
                  </a:moveTo>
                  <a:cubicBezTo>
                    <a:pt x="2594" y="1"/>
                    <a:pt x="2535" y="30"/>
                    <a:pt x="2496" y="85"/>
                  </a:cubicBezTo>
                  <a:lnTo>
                    <a:pt x="2486" y="85"/>
                  </a:lnTo>
                  <a:cubicBezTo>
                    <a:pt x="2338" y="290"/>
                    <a:pt x="2180" y="494"/>
                    <a:pt x="1995" y="661"/>
                  </a:cubicBezTo>
                  <a:cubicBezTo>
                    <a:pt x="1818" y="837"/>
                    <a:pt x="1624" y="1004"/>
                    <a:pt x="1410" y="1152"/>
                  </a:cubicBezTo>
                  <a:cubicBezTo>
                    <a:pt x="1197" y="1301"/>
                    <a:pt x="974" y="1440"/>
                    <a:pt x="742" y="1560"/>
                  </a:cubicBezTo>
                  <a:cubicBezTo>
                    <a:pt x="510" y="1681"/>
                    <a:pt x="279" y="1783"/>
                    <a:pt x="28" y="1876"/>
                  </a:cubicBezTo>
                  <a:cubicBezTo>
                    <a:pt x="10" y="1885"/>
                    <a:pt x="0" y="1904"/>
                    <a:pt x="0" y="1922"/>
                  </a:cubicBezTo>
                  <a:cubicBezTo>
                    <a:pt x="8" y="1937"/>
                    <a:pt x="22" y="1953"/>
                    <a:pt x="36" y="1953"/>
                  </a:cubicBezTo>
                  <a:cubicBezTo>
                    <a:pt x="40" y="1953"/>
                    <a:pt x="43" y="1952"/>
                    <a:pt x="47" y="1950"/>
                  </a:cubicBezTo>
                  <a:cubicBezTo>
                    <a:pt x="316" y="1885"/>
                    <a:pt x="566" y="1802"/>
                    <a:pt x="807" y="1700"/>
                  </a:cubicBezTo>
                  <a:cubicBezTo>
                    <a:pt x="1058" y="1598"/>
                    <a:pt x="1299" y="1486"/>
                    <a:pt x="1531" y="1347"/>
                  </a:cubicBezTo>
                  <a:cubicBezTo>
                    <a:pt x="1772" y="1217"/>
                    <a:pt x="1995" y="1069"/>
                    <a:pt x="2208" y="902"/>
                  </a:cubicBezTo>
                  <a:cubicBezTo>
                    <a:pt x="2421" y="735"/>
                    <a:pt x="2616" y="531"/>
                    <a:pt x="2802" y="327"/>
                  </a:cubicBezTo>
                  <a:cubicBezTo>
                    <a:pt x="2802" y="317"/>
                    <a:pt x="2802" y="317"/>
                    <a:pt x="2811" y="308"/>
                  </a:cubicBezTo>
                  <a:cubicBezTo>
                    <a:pt x="2876" y="225"/>
                    <a:pt x="2857" y="104"/>
                    <a:pt x="2765" y="39"/>
                  </a:cubicBezTo>
                  <a:cubicBezTo>
                    <a:pt x="2731" y="13"/>
                    <a:pt x="2692" y="1"/>
                    <a:pt x="2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6297108" y="3363259"/>
              <a:ext cx="49188" cy="58182"/>
            </a:xfrm>
            <a:custGeom>
              <a:avLst/>
              <a:gdLst/>
              <a:ahLst/>
              <a:cxnLst/>
              <a:rect l="l" t="t" r="r" b="b"/>
              <a:pathLst>
                <a:path w="864" h="1022" extrusionOk="0">
                  <a:moveTo>
                    <a:pt x="863" y="1"/>
                  </a:moveTo>
                  <a:lnTo>
                    <a:pt x="1" y="576"/>
                  </a:lnTo>
                  <a:lnTo>
                    <a:pt x="437" y="659"/>
                  </a:lnTo>
                  <a:lnTo>
                    <a:pt x="678" y="102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410929" y="3726638"/>
              <a:ext cx="278331" cy="6889"/>
            </a:xfrm>
            <a:custGeom>
              <a:avLst/>
              <a:gdLst/>
              <a:ahLst/>
              <a:cxnLst/>
              <a:rect l="l" t="t" r="r" b="b"/>
              <a:pathLst>
                <a:path w="4889" h="121" extrusionOk="0">
                  <a:moveTo>
                    <a:pt x="56" y="0"/>
                  </a:moveTo>
                  <a:cubicBezTo>
                    <a:pt x="28" y="0"/>
                    <a:pt x="0" y="28"/>
                    <a:pt x="0" y="56"/>
                  </a:cubicBezTo>
                  <a:cubicBezTo>
                    <a:pt x="0" y="93"/>
                    <a:pt x="28" y="121"/>
                    <a:pt x="56" y="121"/>
                  </a:cubicBezTo>
                  <a:lnTo>
                    <a:pt x="4833" y="121"/>
                  </a:lnTo>
                  <a:cubicBezTo>
                    <a:pt x="4870" y="121"/>
                    <a:pt x="4889" y="93"/>
                    <a:pt x="4889" y="56"/>
                  </a:cubicBezTo>
                  <a:cubicBezTo>
                    <a:pt x="4889" y="28"/>
                    <a:pt x="4870" y="0"/>
                    <a:pt x="4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5696618" y="4217195"/>
              <a:ext cx="117845" cy="42868"/>
            </a:xfrm>
            <a:custGeom>
              <a:avLst/>
              <a:gdLst/>
              <a:ahLst/>
              <a:cxnLst/>
              <a:rect l="l" t="t" r="r" b="b"/>
              <a:pathLst>
                <a:path w="2070" h="753" extrusionOk="0">
                  <a:moveTo>
                    <a:pt x="2010" y="1"/>
                  </a:moveTo>
                  <a:cubicBezTo>
                    <a:pt x="1990" y="1"/>
                    <a:pt x="1970" y="11"/>
                    <a:pt x="1958" y="29"/>
                  </a:cubicBezTo>
                  <a:cubicBezTo>
                    <a:pt x="1649" y="428"/>
                    <a:pt x="1332" y="634"/>
                    <a:pt x="1014" y="634"/>
                  </a:cubicBezTo>
                  <a:cubicBezTo>
                    <a:pt x="970" y="634"/>
                    <a:pt x="926" y="630"/>
                    <a:pt x="882" y="623"/>
                  </a:cubicBezTo>
                  <a:cubicBezTo>
                    <a:pt x="428" y="548"/>
                    <a:pt x="140" y="103"/>
                    <a:pt x="122" y="47"/>
                  </a:cubicBezTo>
                  <a:cubicBezTo>
                    <a:pt x="112" y="20"/>
                    <a:pt x="94" y="1"/>
                    <a:pt x="66" y="1"/>
                  </a:cubicBezTo>
                  <a:cubicBezTo>
                    <a:pt x="29" y="1"/>
                    <a:pt x="1" y="29"/>
                    <a:pt x="1" y="57"/>
                  </a:cubicBezTo>
                  <a:cubicBezTo>
                    <a:pt x="1" y="140"/>
                    <a:pt x="289" y="548"/>
                    <a:pt x="697" y="697"/>
                  </a:cubicBezTo>
                  <a:cubicBezTo>
                    <a:pt x="790" y="725"/>
                    <a:pt x="892" y="752"/>
                    <a:pt x="1003" y="752"/>
                  </a:cubicBezTo>
                  <a:cubicBezTo>
                    <a:pt x="1300" y="752"/>
                    <a:pt x="1662" y="604"/>
                    <a:pt x="2051" y="94"/>
                  </a:cubicBezTo>
                  <a:cubicBezTo>
                    <a:pt x="2070" y="66"/>
                    <a:pt x="2060" y="38"/>
                    <a:pt x="2042" y="10"/>
                  </a:cubicBezTo>
                  <a:cubicBezTo>
                    <a:pt x="2032" y="4"/>
                    <a:pt x="2021" y="1"/>
                    <a:pt x="20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 b="1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5" r:id="rId8"/>
    <p:sldLayoutId id="2147483666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7937716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Bahnschrift SemiLight SemiConde" panose="020B0502040204020203" pitchFamily="34" charset="0"/>
                <a:cs typeface="Sora" panose="020B0604020202020204" charset="0"/>
              </a:rPr>
              <a:t>Exploring Scalability in Large-Scale Time Series in                   framework</a:t>
            </a:r>
            <a:endParaRPr lang="en-US" sz="4000" b="0">
              <a:latin typeface="Bahnschrift SemiLight SemiConde" panose="020B0502040204020203" pitchFamily="34" charset="0"/>
              <a:cs typeface="Sora" panose="020B0604020202020204" charset="0"/>
            </a:endParaRPr>
          </a:p>
        </p:txBody>
      </p:sp>
      <p:sp>
        <p:nvSpPr>
          <p:cNvPr id="3" name="Google Shape;710;p24">
            <a:extLst>
              <a:ext uri="{FF2B5EF4-FFF2-40B4-BE49-F238E27FC236}">
                <a16:creationId xmlns:a16="http://schemas.microsoft.com/office/drawing/2014/main" id="{91020AA9-4A11-2BE3-81A5-6B1F5AC87772}"/>
              </a:ext>
            </a:extLst>
          </p:cNvPr>
          <p:cNvSpPr txBox="1">
            <a:spLocks/>
          </p:cNvSpPr>
          <p:nvPr/>
        </p:nvSpPr>
        <p:spPr>
          <a:xfrm>
            <a:off x="770375" y="1246264"/>
            <a:ext cx="7937716" cy="21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6000" b="1" i="0" u="none" strike="noStrike" cap="non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Sora"/>
              <a:buNone/>
              <a:defRPr sz="5200" b="1" i="0" u="none" strike="noStrike" cap="none">
                <a:solidFill>
                  <a:srgbClr val="191919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r>
              <a:rPr lang="en-US" sz="4000">
                <a:latin typeface="Bahnschrift SemiLight SemiConde" panose="020B0502040204020203" pitchFamily="34" charset="0"/>
                <a:cs typeface="Sora" panose="020B0604020202020204" charset="0"/>
              </a:rPr>
              <a:t>                        </a:t>
            </a:r>
            <a:r>
              <a:rPr lang="en-US" sz="4000" err="1">
                <a:latin typeface="Bahnschrift SemiLight SemiConde" panose="020B0502040204020203" pitchFamily="34" charset="0"/>
                <a:cs typeface="Sora" panose="020B0604020202020204" charset="0"/>
              </a:rPr>
              <a:t>DeepVATS</a:t>
            </a:r>
            <a:endParaRPr lang="en-US" sz="4000" b="0">
              <a:latin typeface="Bahnschrift SemiLight SemiConde" panose="020B0502040204020203" pitchFamily="34" charset="0"/>
              <a:cs typeface="Sora" panose="020B0604020202020204" charset="0"/>
            </a:endParaRPr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Inmaculada Santamaria-Valenzuela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err="1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Victor</a:t>
            </a:r>
            <a:r>
              <a:rPr lang="es-ES" sz="1400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s-ES" sz="1400" err="1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Rodriguez-Fernandez</a:t>
            </a:r>
            <a:endParaRPr lang="es-ES" sz="1400">
              <a:latin typeface="Bahnschrift SemiLight SemiConde" panose="020B0502040204020203" pitchFamily="3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David Camacho</a:t>
            </a:r>
            <a:endParaRPr sz="1400">
              <a:latin typeface="Bahnschrift SemiLight SemiConde" panose="020B0502040204020203" pitchFamily="3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AFC2738D-34BD-48E5-AE73-25092F1C21E1}"/>
              </a:ext>
            </a:extLst>
          </p:cNvPr>
          <p:cNvSpPr txBox="1">
            <a:spLocks/>
          </p:cNvSpPr>
          <p:nvPr/>
        </p:nvSpPr>
        <p:spPr>
          <a:xfrm>
            <a:off x="714375" y="4401671"/>
            <a:ext cx="7715249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Bahnschrift Light SemiCondensed"/>
              </a:rPr>
              <a:t>13th CONFERENCE ON INFORMATION TECHNOLOGY AND ITS APPLICATIONS | CITA 2024</a:t>
            </a:r>
            <a:endParaRPr lang="es-ES"/>
          </a:p>
        </p:txBody>
      </p:sp>
      <p:sp>
        <p:nvSpPr>
          <p:cNvPr id="5" name="Google Shape;711;p24">
            <a:extLst>
              <a:ext uri="{FF2B5EF4-FFF2-40B4-BE49-F238E27FC236}">
                <a16:creationId xmlns:a16="http://schemas.microsoft.com/office/drawing/2014/main" id="{062A6693-69F2-4A21-802C-013D889891D9}"/>
              </a:ext>
            </a:extLst>
          </p:cNvPr>
          <p:cNvSpPr txBox="1">
            <a:spLocks/>
          </p:cNvSpPr>
          <p:nvPr/>
        </p:nvSpPr>
        <p:spPr>
          <a:xfrm>
            <a:off x="6600825" y="3890573"/>
            <a:ext cx="1828799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400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mi.santamaria@upm.es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>
                <a:latin typeface="Bahnschrift Light SemiCondensed" panose="020B0502040204020203" pitchFamily="34" charset="0"/>
              </a:rPr>
              <a:t>2 – What is </a:t>
            </a:r>
            <a:r>
              <a:rPr lang="en-US" err="1">
                <a:latin typeface="Bahnschrift Light SemiCondensed" panose="020B0502040204020203" pitchFamily="34" charset="0"/>
              </a:rPr>
              <a:t>DeepVATS</a:t>
            </a:r>
            <a:r>
              <a:rPr lang="en-US">
                <a:latin typeface="Bahnschrift Light SemiCondensed" panose="020B0502040204020203" pitchFamily="34" charset="0"/>
              </a:rPr>
              <a:t> | Modules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656D0F-C177-4A50-AC61-8C6DC643B2AA}"/>
              </a:ext>
            </a:extLst>
          </p:cNvPr>
          <p:cNvSpPr txBox="1"/>
          <p:nvPr/>
        </p:nvSpPr>
        <p:spPr>
          <a:xfrm>
            <a:off x="641601" y="983145"/>
            <a:ext cx="3719476" cy="2693045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300" b="1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G O A L</a:t>
            </a:r>
          </a:p>
          <a:p>
            <a:endParaRPr lang="en-GB" sz="1300" b="1">
              <a:latin typeface="Bahnschrift Light Condensed" panose="020B0502040204020203" pitchFamily="34" charset="0"/>
            </a:endParaRPr>
          </a:p>
          <a:p>
            <a:r>
              <a:rPr lang="en-GB" sz="1300" b="1">
                <a:latin typeface="Bahnschrift Light Condensed" panose="020B0502040204020203" pitchFamily="34" charset="0"/>
              </a:rPr>
              <a:t>Main tasks:</a:t>
            </a:r>
          </a:p>
          <a:p>
            <a:pPr marL="342900" indent="-342900">
              <a:buFont typeface="+mj-lt"/>
              <a:buAutoNum type="arabicPeriod"/>
            </a:pPr>
            <a:endParaRPr lang="en-GB" sz="1300">
              <a:latin typeface="Bahnschrift Light 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300" b="1">
                <a:latin typeface="Bahnschrift Light Condensed" panose="020B0502040204020203" pitchFamily="34" charset="0"/>
              </a:rPr>
              <a:t>Load</a:t>
            </a:r>
            <a:r>
              <a:rPr lang="en-GB" sz="1300">
                <a:latin typeface="Bahnschrift Light Condensed" panose="020B0502040204020203" pitchFamily="34" charset="0"/>
              </a:rPr>
              <a:t> data</a:t>
            </a:r>
          </a:p>
          <a:p>
            <a:pPr marL="342900" indent="-342900">
              <a:buFont typeface="+mj-lt"/>
              <a:buAutoNum type="arabicPeriod"/>
            </a:pPr>
            <a:endParaRPr lang="en-GB" sz="1300">
              <a:latin typeface="Bahnschrift Light 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300" b="1">
                <a:latin typeface="Bahnschrift Light Condensed" panose="020B0502040204020203" pitchFamily="34" charset="0"/>
              </a:rPr>
              <a:t>Train</a:t>
            </a:r>
            <a:r>
              <a:rPr lang="en-GB" sz="1300">
                <a:latin typeface="Bahnschrift Light Condensed" panose="020B0502040204020203" pitchFamily="34" charset="0"/>
              </a:rPr>
              <a:t> Neural Networks (</a:t>
            </a:r>
            <a:r>
              <a:rPr lang="en-GB" sz="1300" b="1">
                <a:latin typeface="Bahnschrift Light Condensed" panose="020B0502040204020203" pitchFamily="34" charset="0"/>
              </a:rPr>
              <a:t>MVP</a:t>
            </a:r>
            <a:r>
              <a:rPr lang="en-GB" sz="1300">
                <a:latin typeface="Bahnschrift Light Condensed" panose="020B0502040204020203" pitchFamily="34" charset="0"/>
              </a:rPr>
              <a:t>) </a:t>
            </a:r>
            <a:r>
              <a:rPr lang="en-GB" sz="1300" b="1">
                <a:latin typeface="Bahnschrift Light Condensed" panose="020B0502040204020203" pitchFamily="34" charset="0"/>
              </a:rPr>
              <a:t>to get</a:t>
            </a:r>
            <a:r>
              <a:rPr lang="en-GB" sz="1300">
                <a:latin typeface="Bahnschrift Light Condensed" panose="020B0502040204020203" pitchFamily="34" charset="0"/>
              </a:rPr>
              <a:t> meaningful data representation (</a:t>
            </a:r>
            <a:r>
              <a:rPr lang="en-GB" sz="1300" b="1">
                <a:latin typeface="Bahnschrift Light Condensed" panose="020B0502040204020203" pitchFamily="34" charset="0"/>
              </a:rPr>
              <a:t>embeddings</a:t>
            </a:r>
            <a:r>
              <a:rPr lang="en-GB" sz="1300">
                <a:latin typeface="Bahnschrift Light Condensed" panose="020B0502040204020203" pitchFamily="34" charset="0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sz="1300">
              <a:latin typeface="Bahnschrift Light 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300">
                <a:latin typeface="Bahnschrift Light Condensed" panose="020B0502040204020203" pitchFamily="34" charset="0"/>
              </a:rPr>
              <a:t>Project the embeddings into 2D ( UMAP, TSNE, PCA )</a:t>
            </a:r>
          </a:p>
          <a:p>
            <a:pPr marL="342900" indent="-342900">
              <a:buFont typeface="+mj-lt"/>
              <a:buAutoNum type="arabicPeriod"/>
            </a:pPr>
            <a:endParaRPr lang="en-GB" sz="1300">
              <a:latin typeface="Bahnschrift Light 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sz="1300">
                <a:latin typeface="Bahnschrift Light Condensed" panose="020B0502040204020203" pitchFamily="34" charset="0"/>
              </a:rPr>
              <a:t>Provide interactive plots to explore different perspectives of the projected embeddings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5DCCEC2-99A1-40C6-99B9-4A7515EF7CD8}"/>
              </a:ext>
            </a:extLst>
          </p:cNvPr>
          <p:cNvSpPr txBox="1"/>
          <p:nvPr/>
        </p:nvSpPr>
        <p:spPr>
          <a:xfrm>
            <a:off x="5295568" y="995385"/>
            <a:ext cx="3206829" cy="2708434"/>
          </a:xfrm>
          <a:prstGeom prst="rect">
            <a:avLst/>
          </a:prstGeom>
          <a:solidFill>
            <a:schemeClr val="accent1">
              <a:lumMod val="60000"/>
              <a:lumOff val="40000"/>
              <a:alpha val="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b="1">
                <a:latin typeface="Bahnschrift Light SemiCondensed" panose="020B0502040204020203" pitchFamily="34" charset="0"/>
              </a:rPr>
              <a:t>On large time series</a:t>
            </a: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>
              <a:latin typeface="Bahnschrift Light SemiCondensed" panose="020B0502040204020203" pitchFamily="34" charset="0"/>
            </a:endParaRPr>
          </a:p>
          <a:p>
            <a:pPr algn="ctr"/>
            <a:r>
              <a:rPr lang="en-GB" sz="1300">
                <a:latin typeface="Bahnschrift Light SemiCondensed" panose="020B0502040204020203" pitchFamily="34" charset="0"/>
              </a:rPr>
              <a:t>Monash Time Series Forecasting Repository</a:t>
            </a:r>
          </a:p>
          <a:p>
            <a:pPr algn="ctr"/>
            <a:r>
              <a:rPr lang="en-GB" sz="1300">
                <a:latin typeface="Bahnschrift Light SemiCondensed" panose="020B0502040204020203" pitchFamily="34" charset="0"/>
              </a:rPr>
              <a:t>Solar Power Dataset</a:t>
            </a:r>
          </a:p>
          <a:p>
            <a:pPr algn="ctr"/>
            <a:r>
              <a:rPr lang="en-GB" sz="1300">
                <a:latin typeface="Bahnschrift Light SemiCondensed" panose="020B0502040204020203" pitchFamily="34" charset="0"/>
              </a:rPr>
              <a:t>( 4 seconds observations )</a:t>
            </a:r>
          </a:p>
          <a:p>
            <a:pPr algn="ctr"/>
            <a:endParaRPr lang="en-GB" sz="1300">
              <a:latin typeface="Bahnschrift Light SemiCondensed" panose="020B0502040204020203" pitchFamily="34" charset="0"/>
            </a:endParaRPr>
          </a:p>
          <a:p>
            <a:pPr algn="ctr"/>
            <a:r>
              <a:rPr lang="en-GB" sz="1300">
                <a:latin typeface="Bahnschrift Light SemiCondensed" panose="020B0502040204020203" pitchFamily="34" charset="0"/>
              </a:rPr>
              <a:t>7 . 497 . 222 ~ </a:t>
            </a:r>
            <a:r>
              <a:rPr lang="en-GB" sz="1300" b="1">
                <a:latin typeface="Bahnschrift Light SemiCondensed" panose="020B0502040204020203" pitchFamily="34" charset="0"/>
              </a:rPr>
              <a:t>7.4M</a:t>
            </a:r>
            <a:r>
              <a:rPr lang="en-GB" sz="1300">
                <a:latin typeface="Bahnschrift Light SemiCondensed" panose="020B0502040204020203" pitchFamily="34" charset="0"/>
              </a:rPr>
              <a:t> elements</a:t>
            </a:r>
          </a:p>
        </p:txBody>
      </p:sp>
      <p:pic>
        <p:nvPicPr>
          <p:cNvPr id="4098" name="Picture 2" descr="Imagen del código QR">
            <a:extLst>
              <a:ext uri="{FF2B5EF4-FFF2-40B4-BE49-F238E27FC236}">
                <a16:creationId xmlns:a16="http://schemas.microsoft.com/office/drawing/2014/main" id="{263AB95C-573E-4F2D-A1E9-99673575C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17" y="1464217"/>
            <a:ext cx="1107533" cy="110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4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endParaRPr lang="en-US">
              <a:latin typeface="Bahnschrift Light SemiCondensed" panose="020B0502040204020203" pitchFamily="34" charset="0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C04E61EF-C93E-4739-999A-9314570CD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1559700"/>
              </p:ext>
            </p:extLst>
          </p:nvPr>
        </p:nvGraphicFramePr>
        <p:xfrm>
          <a:off x="1524000" y="1250950"/>
          <a:ext cx="3048000" cy="238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18265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Expectations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56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Load the dataset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Train the model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Get the embeddings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Efficiently interact with the plots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/>
                    </a:p>
                    <a:p>
                      <a:pPr marL="285750" indent="-285750">
                        <a:buFontTx/>
                        <a:buChar char="-"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08207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2798EDD0-C4F7-4733-9807-DE4F5BFEDC07}"/>
              </a:ext>
            </a:extLst>
          </p:cNvPr>
          <p:cNvSpPr txBox="1"/>
          <p:nvPr/>
        </p:nvSpPr>
        <p:spPr>
          <a:xfrm>
            <a:off x="4340631" y="3917101"/>
            <a:ext cx="462738" cy="292388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300" b="1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S O ?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757DA2A6-BEEF-C521-6CD5-8204675AD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88754"/>
              </p:ext>
            </p:extLst>
          </p:nvPr>
        </p:nvGraphicFramePr>
        <p:xfrm>
          <a:off x="4572000" y="1250950"/>
          <a:ext cx="3048000" cy="23825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7708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Reality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56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Load the dataset … backend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Train the model … backend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Get the embeddings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Interact with the plots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… with some performance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08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78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>
                <a:latin typeface="Bahnschrift SemiLight SemiConde" panose="020B0502040204020203" pitchFamily="34" charset="0"/>
              </a:rPr>
              <a:t>Scalability</a:t>
            </a:r>
            <a:r>
              <a:rPr lang="es-ES">
                <a:latin typeface="Bahnschrift SemiLight SemiConde" panose="020B0502040204020203" pitchFamily="34" charset="0"/>
              </a:rPr>
              <a:t> </a:t>
            </a:r>
            <a:r>
              <a:rPr lang="es-ES" err="1">
                <a:latin typeface="Bahnschrift SemiLight SemiConde" panose="020B0502040204020203" pitchFamily="34" charset="0"/>
              </a:rPr>
              <a:t>Analysis</a:t>
            </a:r>
            <a:endParaRPr>
              <a:latin typeface="Bahnschrift SemiLight SemiConde" panose="020B0502040204020203" pitchFamily="34" charset="0"/>
            </a:endParaRPr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 SemiLight SemiConde" panose="020B0502040204020203" pitchFamily="34" charset="0"/>
              </a:rPr>
              <a:t>03</a:t>
            </a:r>
            <a:endParaRPr>
              <a:latin typeface="Bahnschrift SemiLight SemiConde" panose="020B0502040204020203" pitchFamily="34" charset="0"/>
            </a:endParaRPr>
          </a:p>
        </p:txBody>
      </p:sp>
      <p:pic>
        <p:nvPicPr>
          <p:cNvPr id="3" name="Gráfico 2" descr="Gráfico de barras con tendencia alcista con relleno sólido">
            <a:extLst>
              <a:ext uri="{FF2B5EF4-FFF2-40B4-BE49-F238E27FC236}">
                <a16:creationId xmlns:a16="http://schemas.microsoft.com/office/drawing/2014/main" id="{FCF47A3E-A21E-D874-F8BC-34DBADAFA6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1895" y="2114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4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3 – Scalability Analysis | A representative dataset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D6F493E-A5CC-45DF-9B45-C5CBEA215271}"/>
              </a:ext>
            </a:extLst>
          </p:cNvPr>
          <p:cNvSpPr txBox="1"/>
          <p:nvPr/>
        </p:nvSpPr>
        <p:spPr>
          <a:xfrm>
            <a:off x="5347388" y="1244600"/>
            <a:ext cx="3155010" cy="2743200"/>
          </a:xfrm>
          <a:prstGeom prst="rect">
            <a:avLst/>
          </a:prstGeom>
          <a:solidFill>
            <a:schemeClr val="accent1">
              <a:lumMod val="60000"/>
              <a:lumOff val="40000"/>
              <a:alpha val="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b="1">
                <a:latin typeface="Bahnschrift Light SemiCondensed" panose="020B0502040204020203" pitchFamily="34" charset="0"/>
              </a:rPr>
              <a:t>The largest available…</a:t>
            </a: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 b="1">
              <a:latin typeface="Bahnschrift Light SemiCondensed" panose="020B0502040204020203" pitchFamily="34" charset="0"/>
            </a:endParaRPr>
          </a:p>
          <a:p>
            <a:endParaRPr lang="en-GB" sz="1300">
              <a:latin typeface="Bahnschrift Light SemiCondensed" panose="020B0502040204020203" pitchFamily="34" charset="0"/>
            </a:endParaRPr>
          </a:p>
          <a:p>
            <a:pPr algn="ctr"/>
            <a:r>
              <a:rPr lang="en-GB" sz="1300">
                <a:latin typeface="Bahnschrift Light SemiCondensed" panose="020B0502040204020203" pitchFamily="34" charset="0"/>
              </a:rPr>
              <a:t>Monash Time Series Forecasting Repository</a:t>
            </a:r>
          </a:p>
          <a:p>
            <a:pPr algn="ctr"/>
            <a:r>
              <a:rPr lang="en-GB" sz="1300">
                <a:latin typeface="Bahnschrift Light SemiCondensed" panose="020B0502040204020203" pitchFamily="34" charset="0"/>
              </a:rPr>
              <a:t>Solar Power Dataset</a:t>
            </a:r>
          </a:p>
          <a:p>
            <a:pPr algn="ctr"/>
            <a:r>
              <a:rPr lang="en-GB" sz="1300">
                <a:latin typeface="Bahnschrift Light SemiCondensed" panose="020B0502040204020203" pitchFamily="34" charset="0"/>
              </a:rPr>
              <a:t>( 4 seconds observations)</a:t>
            </a:r>
          </a:p>
          <a:p>
            <a:pPr algn="ctr"/>
            <a:endParaRPr lang="en-GB" sz="1300">
              <a:latin typeface="Bahnschrift Light SemiCondensed" panose="020B0502040204020203" pitchFamily="34" charset="0"/>
            </a:endParaRPr>
          </a:p>
          <a:p>
            <a:pPr algn="ctr"/>
            <a:r>
              <a:rPr lang="en-GB" sz="1300">
                <a:latin typeface="Bahnschrift Light SemiCondensed" panose="020B0502040204020203" pitchFamily="34" charset="0"/>
              </a:rPr>
              <a:t>7 . 497 . 222 ~ </a:t>
            </a:r>
            <a:r>
              <a:rPr lang="en-GB" sz="1300" b="1">
                <a:latin typeface="Bahnschrift Light SemiCondensed" panose="020B0502040204020203" pitchFamily="34" charset="0"/>
              </a:rPr>
              <a:t>7.4M</a:t>
            </a:r>
            <a:r>
              <a:rPr lang="en-GB" sz="1300">
                <a:latin typeface="Bahnschrift Light SemiCondensed" panose="020B0502040204020203" pitchFamily="34" charset="0"/>
              </a:rPr>
              <a:t> elements</a:t>
            </a:r>
          </a:p>
        </p:txBody>
      </p:sp>
      <p:pic>
        <p:nvPicPr>
          <p:cNvPr id="9" name="Picture 2" descr="Imagen del código QR">
            <a:extLst>
              <a:ext uri="{FF2B5EF4-FFF2-40B4-BE49-F238E27FC236}">
                <a16:creationId xmlns:a16="http://schemas.microsoft.com/office/drawing/2014/main" id="{C267413B-B7B5-4F35-94BC-8976BEF6D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126" y="1647161"/>
            <a:ext cx="1107533" cy="110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8D6E2E4B-0E90-45E2-B092-7844D82E2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8369603"/>
              </p:ext>
            </p:extLst>
          </p:nvPr>
        </p:nvGraphicFramePr>
        <p:xfrm>
          <a:off x="641602" y="1250950"/>
          <a:ext cx="4387216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87755">
                  <a:extLst>
                    <a:ext uri="{9D8B030D-6E8A-4147-A177-3AD203B41FA5}">
                      <a16:colId xmlns:a16="http://schemas.microsoft.com/office/drawing/2014/main" val="218265679"/>
                    </a:ext>
                  </a:extLst>
                </a:gridCol>
                <a:gridCol w="1607820">
                  <a:extLst>
                    <a:ext uri="{9D8B030D-6E8A-4147-A177-3AD203B41FA5}">
                      <a16:colId xmlns:a16="http://schemas.microsoft.com/office/drawing/2014/main" val="2377081119"/>
                    </a:ext>
                  </a:extLst>
                </a:gridCol>
                <a:gridCol w="1691641">
                  <a:extLst>
                    <a:ext uri="{9D8B030D-6E8A-4147-A177-3AD203B41FA5}">
                      <a16:colId xmlns:a16="http://schemas.microsoft.com/office/drawing/2014/main" val="2646954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Frequency 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Number of elements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56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7.4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08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3,7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973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1.5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51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493,1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41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300 ( 5 m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98,6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44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600 (10 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49,3 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219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23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3 – Scalability Analysis | The representative execution steps</a:t>
            </a:r>
          </a:p>
        </p:txBody>
      </p:sp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FDF2DAB4-3501-45CE-A423-879F3C6092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1975300"/>
              </p:ext>
            </p:extLst>
          </p:nvPr>
        </p:nvGraphicFramePr>
        <p:xfrm>
          <a:off x="692150" y="1195387"/>
          <a:ext cx="3486150" cy="289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Tabla 14">
            <a:extLst>
              <a:ext uri="{FF2B5EF4-FFF2-40B4-BE49-F238E27FC236}">
                <a16:creationId xmlns:a16="http://schemas.microsoft.com/office/drawing/2014/main" id="{7AB1420A-3F0F-47DF-B09A-63B89D003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481905"/>
              </p:ext>
            </p:extLst>
          </p:nvPr>
        </p:nvGraphicFramePr>
        <p:xfrm>
          <a:off x="4368550" y="1195387"/>
          <a:ext cx="4133849" cy="2743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41179">
                  <a:extLst>
                    <a:ext uri="{9D8B030D-6E8A-4147-A177-3AD203B41FA5}">
                      <a16:colId xmlns:a16="http://schemas.microsoft.com/office/drawing/2014/main" val="218265679"/>
                    </a:ext>
                  </a:extLst>
                </a:gridCol>
                <a:gridCol w="822458">
                  <a:extLst>
                    <a:ext uri="{9D8B030D-6E8A-4147-A177-3AD203B41FA5}">
                      <a16:colId xmlns:a16="http://schemas.microsoft.com/office/drawing/2014/main" val="2377081119"/>
                    </a:ext>
                  </a:extLst>
                </a:gridCol>
                <a:gridCol w="2270212">
                  <a:extLst>
                    <a:ext uri="{9D8B030D-6E8A-4147-A177-3AD203B41FA5}">
                      <a16:colId xmlns:a16="http://schemas.microsoft.com/office/drawing/2014/main" val="26469544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Seconds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Execution 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56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Crashes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08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2222289,83791 ~ 617 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973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1706,99272 ~ 28’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518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883,00638 ~15 min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0419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300 ( 5 m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240,72486 ~ 4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445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600 (10 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GB"/>
                        <a:t>192,18275 ~ 3 min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21935"/>
                  </a:ext>
                </a:extLst>
              </a:tr>
            </a:tbl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F3F24A7B-5921-8CFB-6932-401E9929DFF7}"/>
              </a:ext>
            </a:extLst>
          </p:cNvPr>
          <p:cNvSpPr txBox="1"/>
          <p:nvPr/>
        </p:nvSpPr>
        <p:spPr>
          <a:xfrm>
            <a:off x="167697" y="4085907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 typeface="Roboto"/>
              <a:buNone/>
            </a:pPr>
            <a:r>
              <a:rPr lang="en-US">
                <a:solidFill>
                  <a:srgbClr val="FF0000"/>
                </a:solidFill>
                <a:latin typeface="Bahnschrift Light SemiCondensed" panose="020B0502040204020203" pitchFamily="34" charset="0"/>
              </a:rPr>
              <a:t>* Logarithmic scale *</a:t>
            </a:r>
          </a:p>
        </p:txBody>
      </p:sp>
    </p:spTree>
    <p:extLst>
      <p:ext uri="{BB962C8B-B14F-4D97-AF65-F5344CB8AC3E}">
        <p14:creationId xmlns:p14="http://schemas.microsoft.com/office/powerpoint/2010/main" val="2003660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3 – Scalability Analysis | The representative execution steps</a:t>
            </a:r>
          </a:p>
        </p:txBody>
      </p:sp>
      <p:pic>
        <p:nvPicPr>
          <p:cNvPr id="5" name="recordedVideoFinal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3CF15CC-9699-4A58-AABE-2BC6A3173C6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10562" y="1130941"/>
            <a:ext cx="5122875" cy="288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51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>
                <a:latin typeface="Bahnschrift SemiLight SemiConde" panose="020B0502040204020203" pitchFamily="34" charset="0"/>
              </a:rPr>
              <a:t>Conclusions</a:t>
            </a:r>
            <a:r>
              <a:rPr lang="es-ES">
                <a:latin typeface="Bahnschrift SemiLight SemiConde" panose="020B0502040204020203" pitchFamily="34" charset="0"/>
              </a:rPr>
              <a:t> &amp; </a:t>
            </a:r>
            <a:r>
              <a:rPr lang="es-ES" err="1">
                <a:latin typeface="Bahnschrift SemiLight SemiConde" panose="020B0502040204020203" pitchFamily="34" charset="0"/>
              </a:rPr>
              <a:t>future</a:t>
            </a:r>
            <a:r>
              <a:rPr lang="es-ES">
                <a:latin typeface="Bahnschrift SemiLight SemiConde" panose="020B0502040204020203" pitchFamily="34" charset="0"/>
              </a:rPr>
              <a:t> </a:t>
            </a:r>
            <a:r>
              <a:rPr lang="es-ES" err="1">
                <a:latin typeface="Bahnschrift SemiLight SemiConde" panose="020B0502040204020203" pitchFamily="34" charset="0"/>
              </a:rPr>
              <a:t>work</a:t>
            </a:r>
            <a:endParaRPr>
              <a:latin typeface="Bahnschrift SemiLight SemiConde" panose="020B0502040204020203" pitchFamily="34" charset="0"/>
            </a:endParaRPr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 SemiLight SemiConde" panose="020B0502040204020203" pitchFamily="34" charset="0"/>
              </a:rPr>
              <a:t>04</a:t>
            </a:r>
            <a:endParaRPr>
              <a:latin typeface="Bahnschrift SemiLight SemiCond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614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3 – Scalability Analysis | Main problems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ED0A628-96AD-4B82-81C8-586493B9941D}"/>
              </a:ext>
            </a:extLst>
          </p:cNvPr>
          <p:cNvSpPr txBox="1"/>
          <p:nvPr/>
        </p:nvSpPr>
        <p:spPr>
          <a:xfrm>
            <a:off x="435843" y="967891"/>
            <a:ext cx="276798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Bahnschrift Light SemiCondensed" panose="020B0502040204020203" pitchFamily="34" charset="0"/>
              </a:rPr>
              <a:t>GOOD</a:t>
            </a:r>
          </a:p>
          <a:p>
            <a:endParaRPr lang="en-GB">
              <a:latin typeface="Bahnschrift Ligh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>
                <a:latin typeface="Bahnschrift Light SemiCondensed" panose="020B0502040204020203" pitchFamily="34" charset="0"/>
              </a:rPr>
              <a:t>P</a:t>
            </a:r>
            <a:r>
              <a:rPr lang="en-GB" b="1">
                <a:latin typeface="Bahnschrift Light SemiCondensed" panose="020B0502040204020203" pitchFamily="34" charset="0"/>
              </a:rPr>
              <a:t>owerful</a:t>
            </a:r>
            <a:r>
              <a:rPr lang="en-GB">
                <a:latin typeface="Bahnschrift Light SemiCondensed" panose="020B0502040204020203" pitchFamily="34" charset="0"/>
              </a:rPr>
              <a:t> </a:t>
            </a:r>
            <a:r>
              <a:rPr lang="en-GB" b="1">
                <a:latin typeface="Bahnschrift Light SemiCondensed" panose="020B0502040204020203" pitchFamily="34" charset="0"/>
              </a:rPr>
              <a:t>tool</a:t>
            </a:r>
            <a:r>
              <a:rPr lang="en-GB">
                <a:latin typeface="Bahnschrift Light SemiCondensed" panose="020B0502040204020203" pitchFamily="34" charset="0"/>
              </a:rPr>
              <a:t> for </a:t>
            </a:r>
            <a:r>
              <a:rPr lang="en-GB" b="1">
                <a:latin typeface="Bahnschrift Light SemiCondensed" panose="020B0502040204020203" pitchFamily="34" charset="0"/>
              </a:rPr>
              <a:t>VA</a:t>
            </a:r>
            <a:r>
              <a:rPr lang="en-GB">
                <a:latin typeface="Bahnschrift Light SemiCondensed" panose="020B0502040204020203" pitchFamily="34" charset="0"/>
              </a:rPr>
              <a:t> of univariate and multivariate </a:t>
            </a:r>
            <a:r>
              <a:rPr lang="en-GB" b="1">
                <a:latin typeface="Bahnschrift Light SemiCondensed" panose="020B0502040204020203" pitchFamily="34" charset="0"/>
              </a:rPr>
              <a:t>Time Series</a:t>
            </a:r>
          </a:p>
          <a:p>
            <a:pPr marL="342900" indent="-342900">
              <a:buFont typeface="+mj-lt"/>
              <a:buAutoNum type="arabicPeriod"/>
            </a:pPr>
            <a:endParaRPr lang="en-GB">
              <a:latin typeface="Bahnschrift Ligh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>
                <a:latin typeface="Bahnschrift Light SemiCondensed" panose="020B0502040204020203" pitchFamily="34" charset="0"/>
              </a:rPr>
              <a:t>Interaction</a:t>
            </a:r>
            <a:r>
              <a:rPr lang="en-GB">
                <a:latin typeface="Bahnschrift Light SemiCondensed" panose="020B0502040204020203" pitchFamily="34" charset="0"/>
              </a:rPr>
              <a:t> with </a:t>
            </a:r>
            <a:r>
              <a:rPr lang="en-GB" b="1">
                <a:latin typeface="Bahnschrift Light SemiCondensed" panose="020B0502040204020203" pitchFamily="34" charset="0"/>
              </a:rPr>
              <a:t>embedding</a:t>
            </a:r>
            <a:r>
              <a:rPr lang="en-GB">
                <a:latin typeface="Bahnschrift Light SemiCondensed" panose="020B0502040204020203" pitchFamily="34" charset="0"/>
              </a:rPr>
              <a:t> projection plot and </a:t>
            </a:r>
            <a:r>
              <a:rPr lang="en-GB" b="1">
                <a:latin typeface="Bahnschrift Light SemiCondensed" panose="020B0502040204020203" pitchFamily="34" charset="0"/>
              </a:rPr>
              <a:t>data</a:t>
            </a:r>
            <a:r>
              <a:rPr lang="en-GB">
                <a:latin typeface="Bahnschrift Light SemiCondensed" panose="020B0502040204020203" pitchFamily="34" charset="0"/>
              </a:rPr>
              <a:t> </a:t>
            </a:r>
            <a:r>
              <a:rPr lang="en-GB" b="1">
                <a:latin typeface="Bahnschrift Light SemiCondensed" panose="020B0502040204020203" pitchFamily="34" charset="0"/>
              </a:rPr>
              <a:t>plot</a:t>
            </a:r>
            <a:r>
              <a:rPr lang="en-GB">
                <a:latin typeface="Bahnschrift Light SemiCondensed" panose="020B0502040204020203" pitchFamily="34" charset="0"/>
              </a:rPr>
              <a:t> </a:t>
            </a:r>
          </a:p>
          <a:p>
            <a:pPr lvl="4"/>
            <a:r>
              <a:rPr lang="en-GB">
                <a:latin typeface="Bahnschrift Light SemiCondensed" panose="020B0502040204020203" pitchFamily="34" charset="0"/>
              </a:rPr>
              <a:t>	=&gt; Concrete knowledge 	of the embedding space</a:t>
            </a:r>
          </a:p>
          <a:p>
            <a:pPr marL="342900" indent="-342900">
              <a:buFont typeface="+mj-lt"/>
              <a:buAutoNum type="arabicPeriod"/>
            </a:pPr>
            <a:endParaRPr lang="en-GB">
              <a:latin typeface="Bahnschrift Ligh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>
                <a:latin typeface="Bahnschrift Light SemiCondensed" panose="020B0502040204020203" pitchFamily="34" charset="0"/>
              </a:rPr>
              <a:t>Efficient </a:t>
            </a:r>
            <a:r>
              <a:rPr lang="en-GB">
                <a:latin typeface="Bahnschrift Light SemiCondensed" panose="020B0502040204020203" pitchFamily="34" charset="0"/>
              </a:rPr>
              <a:t>for</a:t>
            </a:r>
            <a:r>
              <a:rPr lang="en-GB" b="1">
                <a:latin typeface="Bahnschrift Light SemiCondensed" panose="020B0502040204020203" pitchFamily="34" charset="0"/>
              </a:rPr>
              <a:t> small </a:t>
            </a:r>
            <a:r>
              <a:rPr lang="en-GB">
                <a:latin typeface="Bahnschrift Light SemiCondensed" panose="020B0502040204020203" pitchFamily="34" charset="0"/>
              </a:rPr>
              <a:t>and</a:t>
            </a:r>
            <a:r>
              <a:rPr lang="en-GB" b="1">
                <a:latin typeface="Bahnschrift Light SemiCondensed" panose="020B0502040204020203" pitchFamily="34" charset="0"/>
              </a:rPr>
              <a:t> medium</a:t>
            </a:r>
            <a:r>
              <a:rPr lang="en-GB">
                <a:latin typeface="Bahnschrift Light SemiCondensed" panose="020B0502040204020203" pitchFamily="34" charset="0"/>
              </a:rPr>
              <a:t>-size </a:t>
            </a:r>
            <a:r>
              <a:rPr lang="en-GB" b="1">
                <a:latin typeface="Bahnschrift Light SemiCondensed" panose="020B0502040204020203" pitchFamily="34" charset="0"/>
              </a:rPr>
              <a:t>dataset</a:t>
            </a:r>
            <a:r>
              <a:rPr lang="en-GB">
                <a:latin typeface="Bahnschrift Light SemiCondensed" panose="020B0502040204020203" pitchFamily="34" charset="0"/>
              </a:rPr>
              <a:t>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EFDD1C7-BFFE-4FBE-9794-4CAB45976617}"/>
              </a:ext>
            </a:extLst>
          </p:cNvPr>
          <p:cNvSpPr txBox="1"/>
          <p:nvPr/>
        </p:nvSpPr>
        <p:spPr>
          <a:xfrm>
            <a:off x="3266136" y="971037"/>
            <a:ext cx="276798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Bahnschrift Light SemiCondensed" panose="020B0502040204020203" pitchFamily="34" charset="0"/>
              </a:rPr>
              <a:t>WORKED ON</a:t>
            </a:r>
          </a:p>
          <a:p>
            <a:endParaRPr lang="en-GB">
              <a:latin typeface="Bahnschrift Ligh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>
                <a:latin typeface="Bahnschrift Light SemiCondensed" panose="020B0502040204020203" pitchFamily="34" charset="0"/>
              </a:rPr>
              <a:t>Redundancy</a:t>
            </a:r>
          </a:p>
          <a:p>
            <a:pPr marL="342900" indent="-342900">
              <a:buFont typeface="+mj-lt"/>
              <a:buAutoNum type="arabicPeriod"/>
            </a:pPr>
            <a:endParaRPr lang="en-GB">
              <a:latin typeface="Bahnschrift Ligh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>
                <a:latin typeface="Bahnschrift Light SemiCondensed" panose="020B0502040204020203" pitchFamily="34" charset="0"/>
              </a:rPr>
              <a:t>Correct memory management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8E81A59-38CC-408E-B321-D2EF099E258F}"/>
              </a:ext>
            </a:extLst>
          </p:cNvPr>
          <p:cNvSpPr txBox="1"/>
          <p:nvPr/>
        </p:nvSpPr>
        <p:spPr>
          <a:xfrm>
            <a:off x="5940172" y="967891"/>
            <a:ext cx="27679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Bahnschrift Light SemiCondensed" panose="020B0502040204020203" pitchFamily="34" charset="0"/>
              </a:rPr>
              <a:t>FUTURE</a:t>
            </a:r>
          </a:p>
          <a:p>
            <a:endParaRPr lang="en-GB">
              <a:latin typeface="Bahnschrift Ligh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>
                <a:latin typeface="Bahnschrift Light SemiCondensed" panose="020B0502040204020203" pitchFamily="34" charset="0"/>
              </a:rPr>
              <a:t>Ensure the use of cached values</a:t>
            </a:r>
          </a:p>
          <a:p>
            <a:pPr marL="342900" indent="-342900">
              <a:buFont typeface="+mj-lt"/>
              <a:buAutoNum type="arabicPeriod"/>
            </a:pPr>
            <a:endParaRPr lang="en-GB">
              <a:latin typeface="Bahnschrift Light SemiCondensed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>
                <a:latin typeface="Bahnschrift Light SemiCondensed" panose="020B0502040204020203" pitchFamily="34" charset="0"/>
              </a:rPr>
              <a:t>Ensure PP quality using PCA followed by UMAP</a:t>
            </a:r>
          </a:p>
          <a:p>
            <a:pPr marL="342900" indent="-342900">
              <a:buFont typeface="+mj-lt"/>
              <a:buAutoNum type="arabicPeriod"/>
            </a:pPr>
            <a:endParaRPr lang="en-GB">
              <a:latin typeface="Bahnschrift Light SemiCondensed" panose="020B0502040204020203" pitchFamily="34" charset="0"/>
            </a:endParaRPr>
          </a:p>
          <a:p>
            <a:r>
              <a:rPr lang="en-GB">
                <a:latin typeface="Bahnschrift Light SemiCondensed" panose="020B0502040204020203" pitchFamily="34" charset="0"/>
              </a:rPr>
              <a:t>And … </a:t>
            </a:r>
          </a:p>
          <a:p>
            <a:endParaRPr lang="en-GB">
              <a:latin typeface="Bahnschrift Light Semi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9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>
                <a:latin typeface="Bahnschrift SemiLight SemiConde" panose="020B0502040204020203" pitchFamily="34" charset="0"/>
              </a:rPr>
              <a:t>Near</a:t>
            </a:r>
            <a:r>
              <a:rPr lang="es-ES">
                <a:latin typeface="Bahnschrift SemiLight SemiConde" panose="020B0502040204020203" pitchFamily="34" charset="0"/>
              </a:rPr>
              <a:t> </a:t>
            </a:r>
            <a:r>
              <a:rPr lang="es-ES" err="1">
                <a:latin typeface="Bahnschrift SemiLight SemiConde" panose="020B0502040204020203" pitchFamily="34" charset="0"/>
              </a:rPr>
              <a:t>future</a:t>
            </a:r>
            <a:r>
              <a:rPr lang="es-ES">
                <a:latin typeface="Bahnschrift SemiLight SemiConde" panose="020B0502040204020203" pitchFamily="34" charset="0"/>
              </a:rPr>
              <a:t> </a:t>
            </a:r>
            <a:br>
              <a:rPr lang="es-ES">
                <a:latin typeface="Bahnschrift SemiLight SemiConde" panose="020B0502040204020203" pitchFamily="34" charset="0"/>
              </a:rPr>
            </a:br>
            <a:r>
              <a:rPr lang="es-ES">
                <a:latin typeface="Bahnschrift SemiLight SemiConde" panose="020B0502040204020203" pitchFamily="34" charset="0"/>
              </a:rPr>
              <a:t>NEWS!</a:t>
            </a:r>
            <a:endParaRPr>
              <a:latin typeface="Bahnschrift SemiLight SemiConde" panose="020B0502040204020203" pitchFamily="34" charset="0"/>
            </a:endParaRPr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 SemiLight SemiConde" panose="020B0502040204020203" pitchFamily="34" charset="0"/>
              </a:rPr>
              <a:t>05</a:t>
            </a:r>
            <a:endParaRPr>
              <a:latin typeface="Bahnschrift SemiLight SemiConde" panose="020B0502040204020203" pitchFamily="34" charset="0"/>
            </a:endParaRPr>
          </a:p>
        </p:txBody>
      </p:sp>
      <p:pic>
        <p:nvPicPr>
          <p:cNvPr id="3" name="Gráfico 2" descr="Fuegos artificiales">
            <a:extLst>
              <a:ext uri="{FF2B5EF4-FFF2-40B4-BE49-F238E27FC236}">
                <a16:creationId xmlns:a16="http://schemas.microsoft.com/office/drawing/2014/main" id="{B22927CB-871E-4D65-BBCA-CA22705AC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4123" y="1936376"/>
            <a:ext cx="1270748" cy="127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00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5 – Near future NEWS | Complete visual flow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5C17565-E3FE-4358-BAEC-1E529199BFE2}"/>
              </a:ext>
            </a:extLst>
          </p:cNvPr>
          <p:cNvSpPr txBox="1"/>
          <p:nvPr/>
        </p:nvSpPr>
        <p:spPr>
          <a:xfrm>
            <a:off x="1347665" y="1464434"/>
            <a:ext cx="1515158" cy="307777"/>
          </a:xfrm>
          <a:prstGeom prst="rect">
            <a:avLst/>
          </a:prstGeom>
          <a:solidFill>
            <a:srgbClr val="FF0000">
              <a:alpha val="28000"/>
            </a:srgbClr>
          </a:solidFill>
          <a:ln>
            <a:solidFill>
              <a:srgbClr val="FFBDBD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b="1">
                <a:solidFill>
                  <a:schemeClr val="tx1"/>
                </a:solidFill>
              </a:rPr>
              <a:t>Forget backend</a:t>
            </a:r>
          </a:p>
        </p:txBody>
      </p:sp>
      <p:cxnSp>
        <p:nvCxnSpPr>
          <p:cNvPr id="6" name="Conector: curvado 5">
            <a:extLst>
              <a:ext uri="{FF2B5EF4-FFF2-40B4-BE49-F238E27FC236}">
                <a16:creationId xmlns:a16="http://schemas.microsoft.com/office/drawing/2014/main" id="{30C489BF-7FA5-4C36-8E22-5BB948CCD858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2862823" y="1088519"/>
            <a:ext cx="2371043" cy="529804"/>
          </a:xfrm>
          <a:prstGeom prst="curvedConnector3">
            <a:avLst>
              <a:gd name="adj1" fmla="val 50000"/>
            </a:avLst>
          </a:prstGeom>
          <a:ln w="44450">
            <a:solidFill>
              <a:srgbClr val="FFFFB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7C00176A-9734-48F6-AA88-0A8004A27F62}"/>
              </a:ext>
            </a:extLst>
          </p:cNvPr>
          <p:cNvSpPr txBox="1"/>
          <p:nvPr/>
        </p:nvSpPr>
        <p:spPr>
          <a:xfrm>
            <a:off x="5233866" y="934630"/>
            <a:ext cx="2120900" cy="307777"/>
          </a:xfrm>
          <a:prstGeom prst="rect">
            <a:avLst/>
          </a:prstGeom>
          <a:solidFill>
            <a:schemeClr val="accent6">
              <a:lumMod val="90000"/>
              <a:alpha val="28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tx1"/>
                </a:solidFill>
              </a:rPr>
              <a:t>Just use the shiny app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DBBB47A-1398-44C0-A4EE-2E1B2272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665" y="2141727"/>
            <a:ext cx="2944459" cy="106087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E86B81F-5CA5-4AEC-AB8D-0D6803710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015" y="1523573"/>
            <a:ext cx="2894584" cy="2819400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9667A46-8E28-4438-FFA3-EEDC1F782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060243"/>
              </p:ext>
            </p:extLst>
          </p:nvPr>
        </p:nvGraphicFramePr>
        <p:xfrm>
          <a:off x="4572000" y="1250950"/>
          <a:ext cx="3048000" cy="17424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3770811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Reality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5612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Load the dataset … backend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Train the model … backend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GB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…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082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08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6D5ABA2A-E863-4613-BEF8-1389D578D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140" y="1637742"/>
            <a:ext cx="648970" cy="6489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0A41A66-9BA0-438F-AE4A-DECD2EFF3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654" y="1637742"/>
            <a:ext cx="648970" cy="648970"/>
          </a:xfrm>
          <a:prstGeom prst="rect">
            <a:avLst/>
          </a:prstGeom>
        </p:spPr>
      </p:pic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Bahnschrift Light SemiCondensed"/>
              </a:rPr>
              <a:t>CITA 2024</a:t>
            </a:r>
            <a:endParaRPr lang="en-US">
              <a:latin typeface="Bahnschrift Light SemiCondensed" panose="020B0502040204020203" pitchFamily="34" charset="0"/>
            </a:endParaRP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>
                <a:latin typeface="Bahnschrift Light SemiCondensed" panose="020B0502040204020203" pitchFamily="34" charset="0"/>
              </a:rPr>
              <a:t>Table of contents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C0A412C-9958-4CC4-8001-21342C1AE1C9}"/>
              </a:ext>
            </a:extLst>
          </p:cNvPr>
          <p:cNvSpPr txBox="1"/>
          <p:nvPr/>
        </p:nvSpPr>
        <p:spPr>
          <a:xfrm>
            <a:off x="1230718" y="1448365"/>
            <a:ext cx="24160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 b="1">
                <a:latin typeface="Bahnschrift SemiBold SemiConden" panose="020B0502040204020203" pitchFamily="34" charset="0"/>
              </a:rPr>
              <a:t>Introduction</a:t>
            </a:r>
          </a:p>
          <a:p>
            <a:pPr marL="342900" indent="-342900">
              <a:buFont typeface="+mj-lt"/>
              <a:buAutoNum type="arabicPeriod"/>
            </a:pPr>
            <a:endParaRPr lang="en-GB" b="1">
              <a:latin typeface="Bahnschrift SemiBold SemiConden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1">
              <a:latin typeface="Bahnschrift SemiBold SemiConden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>
                <a:latin typeface="Bahnschrift SemiBold SemiConden" panose="020B0502040204020203" pitchFamily="34" charset="0"/>
              </a:rPr>
              <a:t>What is </a:t>
            </a:r>
            <a:r>
              <a:rPr lang="en-GB" b="1" err="1">
                <a:latin typeface="Bahnschrift SemiBold SemiConden" panose="020B0502040204020203" pitchFamily="34" charset="0"/>
              </a:rPr>
              <a:t>DeepVATS</a:t>
            </a:r>
            <a:endParaRPr lang="en-GB" b="1">
              <a:latin typeface="Bahnschrift SemiBold SemiConden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1">
              <a:latin typeface="Bahnschrift SemiBold SemiConden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1">
              <a:latin typeface="Bahnschrift SemiBold SemiConden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>
                <a:latin typeface="Bahnschrift SemiBold SemiConden" panose="020B0502040204020203" pitchFamily="34" charset="0"/>
              </a:rPr>
              <a:t>Scalability Analysis</a:t>
            </a:r>
          </a:p>
          <a:p>
            <a:pPr marL="342900" indent="-342900">
              <a:buFont typeface="+mj-lt"/>
              <a:buAutoNum type="arabicPeriod"/>
            </a:pPr>
            <a:endParaRPr lang="en-GB" b="1">
              <a:latin typeface="Bahnschrift SemiBold SemiConden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GB" b="1">
              <a:latin typeface="Bahnschrift SemiBold SemiConden" panose="020B0502040204020203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GB" b="1">
                <a:latin typeface="Bahnschrift SemiBold SemiConden" panose="020B0502040204020203" pitchFamily="34" charset="0"/>
              </a:rPr>
              <a:t>Conclusions &amp; Future Work</a:t>
            </a:r>
          </a:p>
        </p:txBody>
      </p:sp>
      <p:pic>
        <p:nvPicPr>
          <p:cNvPr id="8" name="Picture 8" descr="Brand assets - Hugging Face">
            <a:extLst>
              <a:ext uri="{FF2B5EF4-FFF2-40B4-BE49-F238E27FC236}">
                <a16:creationId xmlns:a16="http://schemas.microsoft.com/office/drawing/2014/main" id="{97D193B7-8AEF-4ED3-81E1-E129DC6B2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723" y="2479542"/>
            <a:ext cx="700832" cy="64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GitHub Logomark">
            <a:extLst>
              <a:ext uri="{FF2B5EF4-FFF2-40B4-BE49-F238E27FC236}">
                <a16:creationId xmlns:a16="http://schemas.microsoft.com/office/drawing/2014/main" id="{27214552-5DA3-40B6-ACE2-78A29D237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40" y="2479542"/>
            <a:ext cx="648970" cy="64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Qr Code Icon Images – Browse 48,003 Stock Photos, Vectors ...">
            <a:extLst>
              <a:ext uri="{FF2B5EF4-FFF2-40B4-BE49-F238E27FC236}">
                <a16:creationId xmlns:a16="http://schemas.microsoft.com/office/drawing/2014/main" id="{07B65CE2-9FAE-4358-AF4A-9D4E553A9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1" t="10286" r="15922" b="8534"/>
          <a:stretch/>
        </p:blipFill>
        <p:spPr bwMode="auto">
          <a:xfrm>
            <a:off x="5436353" y="1619176"/>
            <a:ext cx="1403927" cy="172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5 – Near future NEWS | 3D Embeddings plot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2395003-BB3C-4238-8E86-7F2D19ACC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67" y="992389"/>
            <a:ext cx="3313371" cy="315872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054F2AC-7CBC-4086-8718-F25051A8C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0718" y="992389"/>
            <a:ext cx="3283820" cy="315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7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43285338-2CEF-40FB-A830-D3BB5C9D2DE1}"/>
              </a:ext>
            </a:extLst>
          </p:cNvPr>
          <p:cNvSpPr txBox="1"/>
          <p:nvPr/>
        </p:nvSpPr>
        <p:spPr>
          <a:xfrm>
            <a:off x="4982042" y="984160"/>
            <a:ext cx="3171659" cy="1092607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300" b="1">
                <a:solidFill>
                  <a:schemeClr val="accent1">
                    <a:lumMod val="50000"/>
                  </a:schemeClr>
                </a:solidFill>
                <a:latin typeface="Bahnschrift SemiLight SemiConde" panose="020B0502040204020203" pitchFamily="34" charset="0"/>
              </a:rPr>
              <a:t>M – TOY</a:t>
            </a:r>
          </a:p>
          <a:p>
            <a:endParaRPr lang="en-GB" sz="1300" b="1">
              <a:solidFill>
                <a:schemeClr val="accent1">
                  <a:lumMod val="50000"/>
                </a:schemeClr>
              </a:solidFill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</p:txBody>
      </p:sp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5 – Near future NEWS | Automatic window selection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487AC2-1261-4220-BA8A-D16CEBF5B3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03" r="83178" b="77976"/>
          <a:stretch/>
        </p:blipFill>
        <p:spPr>
          <a:xfrm>
            <a:off x="5161117" y="1337576"/>
            <a:ext cx="2813510" cy="62310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195E6F7-E1B3-4DD4-BA4A-822D7246EA5B}"/>
              </a:ext>
            </a:extLst>
          </p:cNvPr>
          <p:cNvSpPr txBox="1"/>
          <p:nvPr/>
        </p:nvSpPr>
        <p:spPr>
          <a:xfrm>
            <a:off x="641601" y="984162"/>
            <a:ext cx="3171659" cy="1892826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300" b="1">
                <a:solidFill>
                  <a:schemeClr val="accent1">
                    <a:lumMod val="50000"/>
                  </a:schemeClr>
                </a:solidFill>
                <a:latin typeface="Bahnschrift SemiLight SemiConde" panose="020B0502040204020203" pitchFamily="34" charset="0"/>
              </a:rPr>
              <a:t>F O U R I E R    T R A N S F O R M</a:t>
            </a: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r>
              <a:rPr lang="en-GB" sz="1300">
                <a:latin typeface="Bahnschrift SemiLight SemiConde" panose="020B0502040204020203" pitchFamily="34" charset="0"/>
              </a:rPr>
              <a:t>“A simple, yet effective method for choosing the window size is </a:t>
            </a:r>
            <a:r>
              <a:rPr lang="en-GB" sz="1300" b="1">
                <a:latin typeface="Bahnschrift SemiLight SemiConde" panose="020B0502040204020203" pitchFamily="34" charset="0"/>
              </a:rPr>
              <a:t>the dominant frequency of the Fourier Transform</a:t>
            </a:r>
            <a:r>
              <a:rPr lang="en-GB" sz="1300">
                <a:latin typeface="Bahnschrift SemiLight SemiConde" panose="020B0502040204020203" pitchFamily="34" charset="0"/>
              </a:rPr>
              <a:t>”</a:t>
            </a: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r>
              <a:rPr lang="en-GB" sz="1300">
                <a:latin typeface="Bahnschrift SemiLight SemiConde" panose="020B0502040204020203" pitchFamily="34" charset="0"/>
              </a:rPr>
              <a:t>  	                     </a:t>
            </a:r>
          </a:p>
          <a:p>
            <a:r>
              <a:rPr lang="en-GB" sz="1300">
                <a:latin typeface="Bahnschrift SemiLight SemiConde" panose="020B0502040204020203" pitchFamily="34" charset="0"/>
              </a:rPr>
              <a:t>	                      </a:t>
            </a:r>
            <a:r>
              <a:rPr lang="en-GB" sz="1300" err="1">
                <a:latin typeface="Bahnschrift SemiLight SemiConde" panose="020B0502040204020203" pitchFamily="34" charset="0"/>
              </a:rPr>
              <a:t>ClaSP</a:t>
            </a:r>
            <a:r>
              <a:rPr lang="en-GB" sz="1300">
                <a:latin typeface="Bahnschrift SemiLight SemiConde" panose="020B0502040204020203" pitchFamily="34" charset="0"/>
              </a:rPr>
              <a:t>        Fourier</a:t>
            </a:r>
          </a:p>
        </p:txBody>
      </p:sp>
      <p:pic>
        <p:nvPicPr>
          <p:cNvPr id="1026" name="Picture 2" descr="Imagen del código QR">
            <a:extLst>
              <a:ext uri="{FF2B5EF4-FFF2-40B4-BE49-F238E27FC236}">
                <a16:creationId xmlns:a16="http://schemas.microsoft.com/office/drawing/2014/main" id="{2330EAD2-8208-4ADB-9FF5-D23867CF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851" y="1960685"/>
            <a:ext cx="611065" cy="6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del código QR">
            <a:extLst>
              <a:ext uri="{FF2B5EF4-FFF2-40B4-BE49-F238E27FC236}">
                <a16:creationId xmlns:a16="http://schemas.microsoft.com/office/drawing/2014/main" id="{C00DD565-2756-4502-AD1C-8E25E8B62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241" y="1966352"/>
            <a:ext cx="611065" cy="6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60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66F73D70-DDFD-4E5F-B9C1-DC94754F8EF4}"/>
              </a:ext>
            </a:extLst>
          </p:cNvPr>
          <p:cNvSpPr txBox="1"/>
          <p:nvPr/>
        </p:nvSpPr>
        <p:spPr>
          <a:xfrm>
            <a:off x="4673851" y="984160"/>
            <a:ext cx="3828548" cy="24929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300" b="1">
                <a:solidFill>
                  <a:schemeClr val="accent1">
                    <a:lumMod val="50000"/>
                  </a:schemeClr>
                </a:solidFill>
                <a:latin typeface="Bahnschrift SemiLight SemiConde" panose="020B0502040204020203" pitchFamily="34" charset="0"/>
              </a:rPr>
              <a:t>M – T O Y</a:t>
            </a: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</p:txBody>
      </p:sp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90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5 – Near future NEWS | Layer-wise Relevance Propagation | Automatic variable selection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18DC3C-7181-4913-987A-707134B0A6B9}"/>
              </a:ext>
            </a:extLst>
          </p:cNvPr>
          <p:cNvSpPr txBox="1"/>
          <p:nvPr/>
        </p:nvSpPr>
        <p:spPr>
          <a:xfrm>
            <a:off x="641601" y="984160"/>
            <a:ext cx="3171659" cy="249299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300" b="1">
                <a:solidFill>
                  <a:schemeClr val="accent1">
                    <a:lumMod val="50000"/>
                  </a:schemeClr>
                </a:solidFill>
                <a:latin typeface="Bahnschrift SemiLight SemiConde" panose="020B0502040204020203" pitchFamily="34" charset="0"/>
              </a:rPr>
              <a:t>L A Y E R – WISE RELEVANCE PROPAGATION</a:t>
            </a: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</p:txBody>
      </p:sp>
      <p:pic>
        <p:nvPicPr>
          <p:cNvPr id="2050" name="Picture 2" descr="Imagen del código QR">
            <a:extLst>
              <a:ext uri="{FF2B5EF4-FFF2-40B4-BE49-F238E27FC236}">
                <a16:creationId xmlns:a16="http://schemas.microsoft.com/office/drawing/2014/main" id="{17B0CCE8-E1CC-4D9D-AC49-BCFA0757E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862" y="2888705"/>
            <a:ext cx="495688" cy="49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1A46BB8-8868-434C-A7D5-D8CFA4048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70" y="1589486"/>
            <a:ext cx="2903520" cy="98226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20CD3D-367E-492A-ADCD-D9D9FAD26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200" y="1427358"/>
            <a:ext cx="3085849" cy="195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5 – Near future NEWS | Backend enhanced flow</a:t>
            </a:r>
          </a:p>
        </p:txBody>
      </p:sp>
      <p:pic>
        <p:nvPicPr>
          <p:cNvPr id="12" name="Picture 2" descr="Python  documentation - Home">
            <a:extLst>
              <a:ext uri="{FF2B5EF4-FFF2-40B4-BE49-F238E27FC236}">
                <a16:creationId xmlns:a16="http://schemas.microsoft.com/office/drawing/2014/main" id="{DE5CA13F-3458-4545-80C5-52B9448E9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812" y="1895475"/>
            <a:ext cx="1348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5 – Near future NEWS | New Visual Analytics Tools: </a:t>
            </a:r>
            <a:r>
              <a:rPr lang="en-US" err="1">
                <a:latin typeface="Bahnschrift Light SemiCondensed" panose="020B0502040204020203" pitchFamily="34" charset="0"/>
              </a:rPr>
              <a:t>MPlots</a:t>
            </a:r>
            <a:endParaRPr lang="en-US">
              <a:latin typeface="Bahnschrift Light SemiCondensed" panose="020B050204020402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016900-8AEA-488E-B59B-E21FAA46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477" y="1324763"/>
            <a:ext cx="4331045" cy="3091080"/>
          </a:xfrm>
          <a:prstGeom prst="rect">
            <a:avLst/>
          </a:prstGeom>
        </p:spPr>
      </p:pic>
      <p:pic>
        <p:nvPicPr>
          <p:cNvPr id="17410" name="Picture 2" descr="Imagen del código QR">
            <a:extLst>
              <a:ext uri="{FF2B5EF4-FFF2-40B4-BE49-F238E27FC236}">
                <a16:creationId xmlns:a16="http://schemas.microsoft.com/office/drawing/2014/main" id="{5E756E25-17A1-4C0C-A027-FE9E0B965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334" y="4056446"/>
            <a:ext cx="611065" cy="6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829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7A63FE41-727C-49A3-AE74-6E2CE7D8C4E6}"/>
              </a:ext>
            </a:extLst>
          </p:cNvPr>
          <p:cNvSpPr txBox="1"/>
          <p:nvPr/>
        </p:nvSpPr>
        <p:spPr>
          <a:xfrm>
            <a:off x="641601" y="984160"/>
            <a:ext cx="2587374" cy="3693319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300" b="1">
                <a:solidFill>
                  <a:schemeClr val="accent1">
                    <a:lumMod val="50000"/>
                  </a:schemeClr>
                </a:solidFill>
                <a:latin typeface="Bahnschrift SemiLight SemiConde" panose="020B0502040204020203" pitchFamily="34" charset="0"/>
              </a:rPr>
              <a:t>F O U N D A T I O N      M O D E L S</a:t>
            </a: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300">
                <a:latin typeface="Bahnschrift SemiLight SemiConde" panose="020B0502040204020203" pitchFamily="34" charset="0"/>
              </a:rPr>
              <a:t>Family of open-source large pre-trained time series models</a:t>
            </a:r>
          </a:p>
          <a:p>
            <a:pPr marL="285750" indent="-285750">
              <a:buFontTx/>
              <a:buChar char="-"/>
            </a:pPr>
            <a:endParaRPr lang="en-GB" sz="1300">
              <a:latin typeface="Bahnschrift SemiLight SemiConde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300">
                <a:latin typeface="Bahnschrift SemiLight SemiConde" panose="020B0502040204020203" pitchFamily="34" charset="0"/>
              </a:rPr>
              <a:t>Diverse time series tasks</a:t>
            </a:r>
          </a:p>
          <a:p>
            <a:pPr marL="285750" indent="-285750">
              <a:buFontTx/>
              <a:buChar char="-"/>
            </a:pPr>
            <a:endParaRPr lang="en-GB" sz="1300">
              <a:latin typeface="Bahnschrift SemiLight SemiConde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300">
                <a:latin typeface="Bahnschrift SemiLight SemiConde" panose="020B0502040204020203" pitchFamily="34" charset="0"/>
              </a:rPr>
              <a:t>Effective out-of-the-box </a:t>
            </a:r>
          </a:p>
          <a:p>
            <a:pPr lvl="2"/>
            <a:r>
              <a:rPr lang="en-GB" sz="1300">
                <a:latin typeface="Bahnschrift SemiLight SemiConde" panose="020B0502040204020203" pitchFamily="34" charset="0"/>
              </a:rPr>
              <a:t>	zero-shot forecasting</a:t>
            </a:r>
          </a:p>
          <a:p>
            <a:pPr lvl="2"/>
            <a:r>
              <a:rPr lang="en-GB" sz="1300">
                <a:latin typeface="Bahnschrift SemiLight SemiConde" panose="020B0502040204020203" pitchFamily="34" charset="0"/>
              </a:rPr>
              <a:t>	few-shot classification</a:t>
            </a:r>
          </a:p>
          <a:p>
            <a:pPr lvl="2"/>
            <a:endParaRPr lang="en-GB" sz="1300">
              <a:latin typeface="Bahnschrift SemiLight SemiConde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sz="1300" err="1">
                <a:latin typeface="Bahnschrift SemiLight SemiConde" panose="020B0502040204020203" pitchFamily="34" charset="0"/>
              </a:rPr>
              <a:t>Tunable</a:t>
            </a:r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endParaRPr lang="en-GB" sz="1300">
              <a:latin typeface="Bahnschrift SemiLight SemiConde" panose="020B0502040204020203" pitchFamily="34" charset="0"/>
            </a:endParaRPr>
          </a:p>
          <a:p>
            <a:pPr algn="r"/>
            <a:endParaRPr lang="en-GB" sz="1300">
              <a:latin typeface="Bahnschrift SemiLight SemiConde" panose="020B0502040204020203" pitchFamily="34" charset="0"/>
            </a:endParaRPr>
          </a:p>
          <a:p>
            <a:pPr algn="r"/>
            <a:r>
              <a:rPr lang="en-GB" sz="1300">
                <a:latin typeface="Bahnschrift SemiLight SemiConde" panose="020B0502040204020203" pitchFamily="34" charset="0"/>
              </a:rPr>
              <a:t>MOMENT     </a:t>
            </a:r>
          </a:p>
        </p:txBody>
      </p:sp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5 – Near future NEWS | New models | Foundation models</a:t>
            </a:r>
          </a:p>
        </p:txBody>
      </p:sp>
      <p:pic>
        <p:nvPicPr>
          <p:cNvPr id="5122" name="Picture 2" descr="Imagen del código QR">
            <a:extLst>
              <a:ext uri="{FF2B5EF4-FFF2-40B4-BE49-F238E27FC236}">
                <a16:creationId xmlns:a16="http://schemas.microsoft.com/office/drawing/2014/main" id="{3C6AABAA-F9E4-4A8F-BEFE-C5DD4B7F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804" y="3734346"/>
            <a:ext cx="611065" cy="6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8D68D8DC-9B28-493F-A39D-EB2AB6A5C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300" y="984160"/>
            <a:ext cx="4644129" cy="336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en-US">
                <a:latin typeface="Bahnschrift Light SemiCondensed" panose="020B0502040204020203" pitchFamily="34" charset="0"/>
              </a:rPr>
              <a:t>5 – Near future NEWS | New models | Foundation models</a:t>
            </a:r>
          </a:p>
        </p:txBody>
      </p:sp>
      <p:pic>
        <p:nvPicPr>
          <p:cNvPr id="5122" name="Picture 2" descr="Imagen del código QR">
            <a:extLst>
              <a:ext uri="{FF2B5EF4-FFF2-40B4-BE49-F238E27FC236}">
                <a16:creationId xmlns:a16="http://schemas.microsoft.com/office/drawing/2014/main" id="{3C6AABAA-F9E4-4A8F-BEFE-C5DD4B7FA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334" y="4056446"/>
            <a:ext cx="611065" cy="6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0A0579D-5C96-49B1-A1F6-85EAF45FCA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5"/>
          <a:stretch/>
        </p:blipFill>
        <p:spPr>
          <a:xfrm>
            <a:off x="641601" y="1743818"/>
            <a:ext cx="7860798" cy="165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085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>
                <a:latin typeface="Bahnschrift SemiLight SemiConde" panose="020B0502040204020203" pitchFamily="34" charset="0"/>
              </a:rPr>
              <a:t>Any</a:t>
            </a:r>
            <a:r>
              <a:rPr lang="es-ES">
                <a:latin typeface="Bahnschrift SemiLight SemiConde" panose="020B0502040204020203" pitchFamily="34" charset="0"/>
              </a:rPr>
              <a:t> </a:t>
            </a:r>
            <a:r>
              <a:rPr lang="es-ES" err="1">
                <a:latin typeface="Bahnschrift SemiLight SemiConde" panose="020B0502040204020203" pitchFamily="34" charset="0"/>
              </a:rPr>
              <a:t>questions</a:t>
            </a:r>
            <a:r>
              <a:rPr lang="es-ES">
                <a:latin typeface="Bahnschrift SemiLight SemiConde" panose="020B0502040204020203" pitchFamily="34" charset="0"/>
              </a:rPr>
              <a:t>?</a:t>
            </a:r>
            <a:endParaRPr>
              <a:latin typeface="Bahnschrift SemiLight SemiConde" panose="020B0502040204020203" pitchFamily="34" charset="0"/>
            </a:endParaRPr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>
                <a:latin typeface="Bahnschrift SemiLight SemiConde" panose="020B0502040204020203" pitchFamily="34" charset="0"/>
              </a:rPr>
              <a:t>Thanks</a:t>
            </a:r>
            <a:endParaRPr>
              <a:latin typeface="Bahnschrift SemiLight SemiConde" panose="020B0502040204020203" pitchFamily="34" charset="0"/>
            </a:endParaRPr>
          </a:p>
        </p:txBody>
      </p:sp>
      <p:sp>
        <p:nvSpPr>
          <p:cNvPr id="4" name="Google Shape;711;p24">
            <a:extLst>
              <a:ext uri="{FF2B5EF4-FFF2-40B4-BE49-F238E27FC236}">
                <a16:creationId xmlns:a16="http://schemas.microsoft.com/office/drawing/2014/main" id="{96645E8E-781D-4064-B633-FB20CE875B60}"/>
              </a:ext>
            </a:extLst>
          </p:cNvPr>
          <p:cNvSpPr txBox="1">
            <a:spLocks/>
          </p:cNvSpPr>
          <p:nvPr/>
        </p:nvSpPr>
        <p:spPr>
          <a:xfrm>
            <a:off x="6586538" y="3890573"/>
            <a:ext cx="1843086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400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mi.santamaria@upm.es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6DE4703-842E-4582-AC22-5EF0ACB3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92" y="1696816"/>
            <a:ext cx="648970" cy="6489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9A75BB2D-8517-4243-BDB3-4535C7FF0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106" y="1696816"/>
            <a:ext cx="648970" cy="648970"/>
          </a:xfrm>
          <a:prstGeom prst="rect">
            <a:avLst/>
          </a:prstGeom>
        </p:spPr>
      </p:pic>
      <p:pic>
        <p:nvPicPr>
          <p:cNvPr id="14" name="Picture 8" descr="Brand assets - Hugging Face">
            <a:extLst>
              <a:ext uri="{FF2B5EF4-FFF2-40B4-BE49-F238E27FC236}">
                <a16:creationId xmlns:a16="http://schemas.microsoft.com/office/drawing/2014/main" id="{8BEE2C79-8883-4AC9-897A-D3A80FA54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175" y="2538616"/>
            <a:ext cx="700832" cy="64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GitHub Logomark">
            <a:extLst>
              <a:ext uri="{FF2B5EF4-FFF2-40B4-BE49-F238E27FC236}">
                <a16:creationId xmlns:a16="http://schemas.microsoft.com/office/drawing/2014/main" id="{ECE4AE5C-6219-4943-86DF-F95DAE16B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592" y="2538616"/>
            <a:ext cx="648970" cy="64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675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9" grpId="0"/>
      <p:bldP spid="1290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4"/>
          <p:cNvSpPr txBox="1">
            <a:spLocks noGrp="1"/>
          </p:cNvSpPr>
          <p:nvPr>
            <p:ph type="ctrTitle"/>
          </p:nvPr>
        </p:nvSpPr>
        <p:spPr>
          <a:xfrm>
            <a:off x="713225" y="1252927"/>
            <a:ext cx="7937716" cy="215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Bahnschrift SemiLight SemiConde" panose="020B0502040204020203" pitchFamily="34" charset="0"/>
                <a:cs typeface="Sora" panose="020B0604020202020204" charset="0"/>
              </a:rPr>
              <a:t>Exploring Scalability in Large-Scale Time Series in </a:t>
            </a:r>
            <a:r>
              <a:rPr lang="en-US" sz="4000" err="1">
                <a:latin typeface="Bahnschrift SemiLight SemiConde" panose="020B0502040204020203" pitchFamily="34" charset="0"/>
                <a:cs typeface="Sora" panose="020B0604020202020204" charset="0"/>
              </a:rPr>
              <a:t>DeepVATS</a:t>
            </a:r>
            <a:r>
              <a:rPr lang="en-US" sz="4000">
                <a:latin typeface="Bahnschrift SemiLight SemiConde" panose="020B0502040204020203" pitchFamily="34" charset="0"/>
                <a:cs typeface="Sora" panose="020B0604020202020204" charset="0"/>
              </a:rPr>
              <a:t> framework</a:t>
            </a:r>
            <a:endParaRPr lang="en-US" sz="4000" b="0">
              <a:latin typeface="Bahnschrift SemiLight SemiConde" panose="020B0502040204020203" pitchFamily="34" charset="0"/>
              <a:cs typeface="Sora" panose="020B0604020202020204" charset="0"/>
            </a:endParaRPr>
          </a:p>
        </p:txBody>
      </p:sp>
      <p:sp>
        <p:nvSpPr>
          <p:cNvPr id="711" name="Google Shape;711;p24"/>
          <p:cNvSpPr txBox="1">
            <a:spLocks noGrp="1"/>
          </p:cNvSpPr>
          <p:nvPr>
            <p:ph type="subTitle" idx="1"/>
          </p:nvPr>
        </p:nvSpPr>
        <p:spPr>
          <a:xfrm>
            <a:off x="713225" y="3414773"/>
            <a:ext cx="437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Inmaculada Santamaria-Valenzuela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err="1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Victor</a:t>
            </a:r>
            <a:r>
              <a:rPr lang="es-ES" sz="1400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 </a:t>
            </a:r>
            <a:r>
              <a:rPr lang="es-ES" sz="1400" err="1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Rodriguez-Fernandez</a:t>
            </a:r>
            <a:endParaRPr lang="es-ES" sz="1400">
              <a:latin typeface="Bahnschrift SemiLight SemiConde" panose="020B0502040204020203" pitchFamily="34" charset="0"/>
              <a:ea typeface="Open Sans" panose="020B0604020202020204" charset="0"/>
              <a:cs typeface="Open Sans" panose="020B060402020202020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David </a:t>
            </a:r>
            <a:r>
              <a:rPr lang="es-ES" sz="1400" err="1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Fernandez</a:t>
            </a:r>
            <a:r>
              <a:rPr lang="es-ES" sz="1400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-Camacho</a:t>
            </a:r>
            <a:endParaRPr sz="1400">
              <a:latin typeface="Bahnschrift SemiLight SemiConde" panose="020B0502040204020203" pitchFamily="34" charset="0"/>
              <a:ea typeface="Open Sans" panose="020B0604020202020204" charset="0"/>
              <a:cs typeface="Open Sans" panose="020B0604020202020204" charset="0"/>
            </a:endParaRPr>
          </a:p>
        </p:txBody>
      </p:sp>
      <p:sp>
        <p:nvSpPr>
          <p:cNvPr id="5" name="Google Shape;711;p24">
            <a:extLst>
              <a:ext uri="{FF2B5EF4-FFF2-40B4-BE49-F238E27FC236}">
                <a16:creationId xmlns:a16="http://schemas.microsoft.com/office/drawing/2014/main" id="{F8438B78-3322-4CF3-8642-090FA2CC5B1E}"/>
              </a:ext>
            </a:extLst>
          </p:cNvPr>
          <p:cNvSpPr txBox="1">
            <a:spLocks/>
          </p:cNvSpPr>
          <p:nvPr/>
        </p:nvSpPr>
        <p:spPr>
          <a:xfrm>
            <a:off x="6607969" y="3890573"/>
            <a:ext cx="1821655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pt-BR" sz="1400">
                <a:latin typeface="Bahnschrift SemiLight SemiConde" panose="020B0502040204020203" pitchFamily="34" charset="0"/>
                <a:ea typeface="Open Sans" panose="020B0604020202020204" charset="0"/>
                <a:cs typeface="Open Sans" panose="020B0604020202020204" charset="0"/>
              </a:rPr>
              <a:t>mi.santamaria@upm.es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CE68BD9-8F68-4796-AEFF-4B2B90C36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25" y="603957"/>
            <a:ext cx="648970" cy="6489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165C20D-EE85-489A-B191-7BEE801F0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654" y="603957"/>
            <a:ext cx="648970" cy="648970"/>
          </a:xfrm>
          <a:prstGeom prst="rect">
            <a:avLst/>
          </a:prstGeom>
        </p:spPr>
      </p:pic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EAD3695D-8ACB-7CBD-1E3A-F9C5391E2470}"/>
              </a:ext>
            </a:extLst>
          </p:cNvPr>
          <p:cNvSpPr txBox="1">
            <a:spLocks/>
          </p:cNvSpPr>
          <p:nvPr/>
        </p:nvSpPr>
        <p:spPr>
          <a:xfrm>
            <a:off x="714375" y="4401671"/>
            <a:ext cx="7715249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Bahnschrift Light SemiCondensed"/>
              </a:rPr>
              <a:t>13th CONFERENCE ON INFORMATION TECHNOLOGY AND ITS APPLICATIONS | CITA 2024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9080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>
                <a:latin typeface="Bahnschrift SemiLight SemiConde" panose="020B0502040204020203" pitchFamily="34" charset="0"/>
              </a:rPr>
              <a:t>Introduction</a:t>
            </a:r>
            <a:endParaRPr>
              <a:latin typeface="Bahnschrift SemiLight SemiConde" panose="020B0502040204020203" pitchFamily="34" charset="0"/>
            </a:endParaRPr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 SemiLight SemiConde" panose="020B0502040204020203" pitchFamily="34" charset="0"/>
              </a:rPr>
              <a:t>01</a:t>
            </a:r>
            <a:endParaRPr>
              <a:latin typeface="Bahnschrift SemiLight SemiConde" panose="020B0502040204020203" pitchFamily="34" charset="0"/>
            </a:endParaRPr>
          </a:p>
        </p:txBody>
      </p:sp>
      <p:pic>
        <p:nvPicPr>
          <p:cNvPr id="7" name="Picture 2" descr="deepvats_intro.png">
            <a:extLst>
              <a:ext uri="{FF2B5EF4-FFF2-40B4-BE49-F238E27FC236}">
                <a16:creationId xmlns:a16="http://schemas.microsoft.com/office/drawing/2014/main" id="{07C9D5D9-269C-7F07-C52B-AEDDD109CE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2044979" y="1869810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Bahnschrift Light SemiCondensed"/>
              </a:rPr>
              <a:t>CITA 2024</a:t>
            </a:r>
            <a:endParaRPr lang="en-US">
              <a:latin typeface="Bahnschrift Light SemiCondensed" panose="020B0502040204020203" pitchFamily="34" charset="0"/>
            </a:endParaRP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>
                <a:latin typeface="Bahnschrift Light SemiCondensed" panose="020B0502040204020203" pitchFamily="34" charset="0"/>
              </a:rPr>
              <a:t>1 – Introduction | Objective</a:t>
            </a:r>
          </a:p>
        </p:txBody>
      </p:sp>
      <p:pic>
        <p:nvPicPr>
          <p:cNvPr id="1034" name="Picture 10" descr="General scheme of DeepVATS. Visualizing the embeddings can help in easily detecting outliers, change points, and regimes. ">
            <a:extLst>
              <a:ext uri="{FF2B5EF4-FFF2-40B4-BE49-F238E27FC236}">
                <a16:creationId xmlns:a16="http://schemas.microsoft.com/office/drawing/2014/main" id="{59BB3C23-15EE-42AA-9405-4B3FDE2563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72"/>
          <a:stretch/>
        </p:blipFill>
        <p:spPr bwMode="auto">
          <a:xfrm>
            <a:off x="1230718" y="1445579"/>
            <a:ext cx="3486770" cy="225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73C3306-57B4-4E6F-B4E2-F4FBF4697C87}"/>
              </a:ext>
            </a:extLst>
          </p:cNvPr>
          <p:cNvSpPr txBox="1"/>
          <p:nvPr/>
        </p:nvSpPr>
        <p:spPr>
          <a:xfrm>
            <a:off x="5602940" y="1445579"/>
            <a:ext cx="167065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>
                <a:latin typeface="Bahnschrift SemiBold SemiConden" panose="020B0502040204020203" pitchFamily="34" charset="0"/>
              </a:rPr>
              <a:t>We want information:</a:t>
            </a:r>
          </a:p>
          <a:p>
            <a:endParaRPr lang="en-GB" b="1">
              <a:latin typeface="Bahnschrift SemiBold SemiConden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>
                <a:latin typeface="Bahnschrift Light Condensed" panose="020B0502040204020203" pitchFamily="34" charset="0"/>
              </a:rPr>
              <a:t>Patterns? </a:t>
            </a:r>
          </a:p>
          <a:p>
            <a:pPr marL="285750" indent="-285750">
              <a:buFontTx/>
              <a:buChar char="-"/>
            </a:pPr>
            <a:endParaRPr lang="en-GB">
              <a:latin typeface="Bahnschrift Light 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>
                <a:latin typeface="Bahnschrift Light Condensed" panose="020B0502040204020203" pitchFamily="34" charset="0"/>
              </a:rPr>
              <a:t>Anomalies?</a:t>
            </a:r>
          </a:p>
          <a:p>
            <a:pPr marL="285750" indent="-285750">
              <a:buFontTx/>
              <a:buChar char="-"/>
            </a:pPr>
            <a:endParaRPr lang="en-GB">
              <a:latin typeface="Bahnschrift Light 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err="1">
                <a:latin typeface="Bahnschrift Light Condensed" panose="020B0502040204020203" pitchFamily="34" charset="0"/>
              </a:rPr>
              <a:t>Novelets</a:t>
            </a:r>
            <a:r>
              <a:rPr lang="en-GB">
                <a:latin typeface="Bahnschrift Light Condensed" panose="020B0502040204020203" pitchFamily="34" charset="0"/>
              </a:rPr>
              <a:t>?</a:t>
            </a:r>
          </a:p>
          <a:p>
            <a:pPr marL="285750" indent="-285750">
              <a:buFontTx/>
              <a:buChar char="-"/>
            </a:pPr>
            <a:endParaRPr lang="en-GB">
              <a:latin typeface="Bahnschrift Light Condensed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>
                <a:latin typeface="Bahnschrift Light Condensed" panose="020B0502040204020203" pitchFamily="34" charset="0"/>
              </a:rPr>
              <a:t>Trends?</a:t>
            </a:r>
          </a:p>
          <a:p>
            <a:endParaRPr lang="en-GB">
              <a:latin typeface="Bahnschrift SemiBold SemiConden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GB"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597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Bahnschrift Light SemiCondensed"/>
              </a:rPr>
              <a:t>CITA 2024</a:t>
            </a:r>
            <a:endParaRPr lang="en-US">
              <a:latin typeface="Bahnschrift Light SemiCondensed" panose="020B0502040204020203" pitchFamily="34" charset="0"/>
            </a:endParaRP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90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>
                <a:latin typeface="Bahnschrift Light SemiCondensed" panose="020B0502040204020203" pitchFamily="34" charset="0"/>
              </a:rPr>
              <a:t>1 – Introduction | Technique</a:t>
            </a:r>
          </a:p>
        </p:txBody>
      </p:sp>
      <p:pic>
        <p:nvPicPr>
          <p:cNvPr id="2050" name="Picture 2" descr="deepvats_intro.png">
            <a:extLst>
              <a:ext uri="{FF2B5EF4-FFF2-40B4-BE49-F238E27FC236}">
                <a16:creationId xmlns:a16="http://schemas.microsoft.com/office/drawing/2014/main" id="{F49266CD-2CDD-4D54-9ACA-5C7CFB394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1" y="1511002"/>
            <a:ext cx="7860798" cy="209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BE38ABE-4B8A-4642-A7F3-C620C7AF3376}"/>
              </a:ext>
            </a:extLst>
          </p:cNvPr>
          <p:cNvSpPr/>
          <p:nvPr/>
        </p:nvSpPr>
        <p:spPr>
          <a:xfrm>
            <a:off x="2485531" y="3803282"/>
            <a:ext cx="4172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latin typeface="Bahnschrift SemiBold SemiConden" panose="020B0502040204020203" pitchFamily="34" charset="0"/>
              </a:rPr>
              <a:t>We can apply an DL algorithm and check the embeddings</a:t>
            </a:r>
          </a:p>
        </p:txBody>
      </p:sp>
    </p:spTree>
    <p:extLst>
      <p:ext uri="{BB962C8B-B14F-4D97-AF65-F5344CB8AC3E}">
        <p14:creationId xmlns:p14="http://schemas.microsoft.com/office/powerpoint/2010/main" val="2304433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Bahnschrift Light SemiCondensed"/>
              </a:rPr>
              <a:t>CITA 2024</a:t>
            </a:r>
            <a:endParaRPr lang="en-US">
              <a:latin typeface="Bahnschrift Light SemiCondensed" panose="020B0502040204020203" pitchFamily="34" charset="0"/>
            </a:endParaRP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>
                <a:latin typeface="Bahnschrift Light SemiCondensed" panose="020B0502040204020203" pitchFamily="34" charset="0"/>
              </a:rPr>
              <a:t>1 – Introduction | UMAP enhanced clustering | Examples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BE38ABE-4B8A-4642-A7F3-C620C7AF3376}"/>
              </a:ext>
            </a:extLst>
          </p:cNvPr>
          <p:cNvSpPr/>
          <p:nvPr/>
        </p:nvSpPr>
        <p:spPr>
          <a:xfrm>
            <a:off x="914954" y="3749568"/>
            <a:ext cx="24769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latin typeface="Bahnschrift SemiBold SemiConden" panose="020B0502040204020203" pitchFamily="34" charset="0"/>
              </a:rPr>
              <a:t>MNIST digits UMAP’s embeddings</a:t>
            </a:r>
          </a:p>
        </p:txBody>
      </p:sp>
      <p:pic>
        <p:nvPicPr>
          <p:cNvPr id="7" name="Picture 4" descr="_images/umap_explorer.png">
            <a:extLst>
              <a:ext uri="{FF2B5EF4-FFF2-40B4-BE49-F238E27FC236}">
                <a16:creationId xmlns:a16="http://schemas.microsoft.com/office/drawing/2014/main" id="{C235D348-CFD6-4CB4-8136-4BE3E493C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01" y="1251848"/>
            <a:ext cx="3023667" cy="238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_images/orion_particles.png">
            <a:extLst>
              <a:ext uri="{FF2B5EF4-FFF2-40B4-BE49-F238E27FC236}">
                <a16:creationId xmlns:a16="http://schemas.microsoft.com/office/drawing/2014/main" id="{EE933260-6417-457A-AAAA-473EDD900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722" y="1251848"/>
            <a:ext cx="4257675" cy="237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1442349-A096-4431-BD14-C6DB9D3240B4}"/>
              </a:ext>
            </a:extLst>
          </p:cNvPr>
          <p:cNvSpPr/>
          <p:nvPr/>
        </p:nvSpPr>
        <p:spPr>
          <a:xfrm>
            <a:off x="5825171" y="3752636"/>
            <a:ext cx="10967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latin typeface="Bahnschrift SemiBold SemiConden" panose="020B0502040204020203" pitchFamily="34" charset="0"/>
              </a:rPr>
              <a:t>Orion Search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21B31A16-41A3-41BC-B1CD-E6137ED58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49972" y="4315085"/>
            <a:ext cx="3524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4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Font typeface="Roboto"/>
              <a:buNone/>
            </a:pPr>
            <a:r>
              <a:rPr lang="en-US">
                <a:latin typeface="Bahnschrift Light SemiCondensed"/>
              </a:rPr>
              <a:t>CITA 2024</a:t>
            </a: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>
                <a:latin typeface="Bahnschrift Light SemiCondensed" panose="020B0502040204020203" pitchFamily="34" charset="0"/>
              </a:rPr>
              <a:t>1 – Introduction | Examples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BE38ABE-4B8A-4642-A7F3-C620C7AF3376}"/>
              </a:ext>
            </a:extLst>
          </p:cNvPr>
          <p:cNvSpPr/>
          <p:nvPr/>
        </p:nvSpPr>
        <p:spPr>
          <a:xfrm>
            <a:off x="3314284" y="3496801"/>
            <a:ext cx="25154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>
                <a:latin typeface="Bahnschrift SemiBold SemiConden" panose="020B0502040204020203" pitchFamily="34" charset="0"/>
              </a:rPr>
              <a:t>TensorFlow: embedding projector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0C2268C-1E4E-4D0A-9EDE-ABAB1B16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223" y="4220335"/>
            <a:ext cx="447176" cy="447176"/>
          </a:xfrm>
          <a:prstGeom prst="rect">
            <a:avLst/>
          </a:prstGeom>
        </p:spPr>
      </p:pic>
      <p:pic>
        <p:nvPicPr>
          <p:cNvPr id="6146" name="Picture 2" descr="Alan Liu">
            <a:extLst>
              <a:ext uri="{FF2B5EF4-FFF2-40B4-BE49-F238E27FC236}">
                <a16:creationId xmlns:a16="http://schemas.microsoft.com/office/drawing/2014/main" id="{2A252F75-B4E0-43CE-A955-7023467C6D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840" y="1040130"/>
            <a:ext cx="4084320" cy="229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n del código QR">
            <a:extLst>
              <a:ext uri="{FF2B5EF4-FFF2-40B4-BE49-F238E27FC236}">
                <a16:creationId xmlns:a16="http://schemas.microsoft.com/office/drawing/2014/main" id="{DA73F19B-B5EE-4CCC-A6DF-BA3CA219E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984" y="3431933"/>
            <a:ext cx="447176" cy="44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685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8"/>
          <p:cNvSpPr txBox="1">
            <a:spLocks noGrp="1"/>
          </p:cNvSpPr>
          <p:nvPr>
            <p:ph type="title"/>
          </p:nvPr>
        </p:nvSpPr>
        <p:spPr>
          <a:xfrm>
            <a:off x="4130550" y="26234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err="1">
                <a:latin typeface="Bahnschrift SemiLight SemiConde" panose="020B0502040204020203" pitchFamily="34" charset="0"/>
              </a:rPr>
              <a:t>What</a:t>
            </a:r>
            <a:r>
              <a:rPr lang="es-ES">
                <a:latin typeface="Bahnschrift SemiLight SemiConde" panose="020B0502040204020203" pitchFamily="34" charset="0"/>
              </a:rPr>
              <a:t> </a:t>
            </a:r>
            <a:r>
              <a:rPr lang="es-ES" err="1">
                <a:latin typeface="Bahnschrift SemiLight SemiConde" panose="020B0502040204020203" pitchFamily="34" charset="0"/>
              </a:rPr>
              <a:t>is</a:t>
            </a:r>
            <a:r>
              <a:rPr lang="es-ES">
                <a:latin typeface="Bahnschrift SemiLight SemiConde" panose="020B0502040204020203" pitchFamily="34" charset="0"/>
              </a:rPr>
              <a:t> </a:t>
            </a:r>
            <a:r>
              <a:rPr lang="es-ES" err="1">
                <a:latin typeface="Bahnschrift SemiLight SemiConde" panose="020B0502040204020203" pitchFamily="34" charset="0"/>
              </a:rPr>
              <a:t>DeepVATS</a:t>
            </a:r>
            <a:r>
              <a:rPr lang="es-ES">
                <a:latin typeface="Bahnschrift SemiLight SemiConde" panose="020B0502040204020203" pitchFamily="34" charset="0"/>
              </a:rPr>
              <a:t>?</a:t>
            </a:r>
            <a:endParaRPr>
              <a:latin typeface="Bahnschrift SemiLight SemiConde" panose="020B0502040204020203" pitchFamily="34" charset="0"/>
            </a:endParaRPr>
          </a:p>
        </p:txBody>
      </p:sp>
      <p:sp>
        <p:nvSpPr>
          <p:cNvPr id="1290" name="Google Shape;1290;p28"/>
          <p:cNvSpPr txBox="1">
            <a:spLocks noGrp="1"/>
          </p:cNvSpPr>
          <p:nvPr>
            <p:ph type="title" idx="2"/>
          </p:nvPr>
        </p:nvSpPr>
        <p:spPr>
          <a:xfrm>
            <a:off x="4130550" y="1678250"/>
            <a:ext cx="43002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hnschrift SemiLight SemiConde" panose="020B0502040204020203" pitchFamily="34" charset="0"/>
              </a:rPr>
              <a:t>02</a:t>
            </a:r>
            <a:endParaRPr>
              <a:latin typeface="Bahnschrift SemiLight SemiConde" panose="020B0502040204020203" pitchFamily="34" charset="0"/>
            </a:endParaRPr>
          </a:p>
        </p:txBody>
      </p:sp>
      <p:pic>
        <p:nvPicPr>
          <p:cNvPr id="2" name="Picture 2" descr="deepvats_intro.png">
            <a:extLst>
              <a:ext uri="{FF2B5EF4-FFF2-40B4-BE49-F238E27FC236}">
                <a16:creationId xmlns:a16="http://schemas.microsoft.com/office/drawing/2014/main" id="{3330A83B-7046-71D3-8E6B-40024343C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2044979" y="1973210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 descr="Acercar los dedos para ampliar con relleno sólido">
            <a:extLst>
              <a:ext uri="{FF2B5EF4-FFF2-40B4-BE49-F238E27FC236}">
                <a16:creationId xmlns:a16="http://schemas.microsoft.com/office/drawing/2014/main" id="{731FF092-53EA-071B-2E69-C7F21A770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72691" y="3103785"/>
            <a:ext cx="632691" cy="63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908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242657B-80B4-4F50-A09C-1FF282210890}"/>
              </a:ext>
            </a:extLst>
          </p:cNvPr>
          <p:cNvSpPr/>
          <p:nvPr/>
        </p:nvSpPr>
        <p:spPr>
          <a:xfrm>
            <a:off x="2440035" y="2756961"/>
            <a:ext cx="2563173" cy="8166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Google Shape;560;p43">
            <a:extLst>
              <a:ext uri="{FF2B5EF4-FFF2-40B4-BE49-F238E27FC236}">
                <a16:creationId xmlns:a16="http://schemas.microsoft.com/office/drawing/2014/main" id="{BB5360A2-4399-4A32-8F07-3EE173C4402E}"/>
              </a:ext>
            </a:extLst>
          </p:cNvPr>
          <p:cNvSpPr txBox="1">
            <a:spLocks/>
          </p:cNvSpPr>
          <p:nvPr/>
        </p:nvSpPr>
        <p:spPr>
          <a:xfrm>
            <a:off x="641601" y="475990"/>
            <a:ext cx="1178235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>
              <a:buNone/>
            </a:pPr>
            <a:r>
              <a:rPr lang="en-US">
                <a:latin typeface="Bahnschrift Light SemiCondensed"/>
              </a:rPr>
              <a:t>CITA 2024</a:t>
            </a:r>
            <a:endParaRPr lang="en-US">
              <a:latin typeface="Bahnschrift Light SemiCondensed" panose="020B0502040204020203" pitchFamily="34" charset="0"/>
            </a:endParaRPr>
          </a:p>
        </p:txBody>
      </p:sp>
      <p:sp>
        <p:nvSpPr>
          <p:cNvPr id="4" name="Google Shape;560;p43">
            <a:extLst>
              <a:ext uri="{FF2B5EF4-FFF2-40B4-BE49-F238E27FC236}">
                <a16:creationId xmlns:a16="http://schemas.microsoft.com/office/drawing/2014/main" id="{D87951A8-E69B-4D93-84C1-3902601542ED}"/>
              </a:ext>
            </a:extLst>
          </p:cNvPr>
          <p:cNvSpPr txBox="1">
            <a:spLocks/>
          </p:cNvSpPr>
          <p:nvPr/>
        </p:nvSpPr>
        <p:spPr>
          <a:xfrm>
            <a:off x="1819836" y="475989"/>
            <a:ext cx="6682563" cy="251011"/>
          </a:xfrm>
          <a:prstGeom prst="rect">
            <a:avLst/>
          </a:prstGeom>
          <a:solidFill>
            <a:schemeClr val="accent4">
              <a:lumMod val="95000"/>
            </a:schemeClr>
          </a:solidFill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en-US">
                <a:latin typeface="Bahnschrift Light SemiCondensed" panose="020B0502040204020203" pitchFamily="34" charset="0"/>
              </a:rPr>
              <a:t>2 – What is </a:t>
            </a:r>
            <a:r>
              <a:rPr lang="en-US" err="1">
                <a:latin typeface="Bahnschrift Light SemiCondensed" panose="020B0502040204020203" pitchFamily="34" charset="0"/>
              </a:rPr>
              <a:t>DeepVATS</a:t>
            </a:r>
            <a:r>
              <a:rPr lang="en-US">
                <a:latin typeface="Bahnschrift Light SemiCondensed" panose="020B0502040204020203" pitchFamily="34" charset="0"/>
              </a:rPr>
              <a:t> | Modules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73C3306-57B4-4E6F-B4E2-F4FBF4697C87}"/>
              </a:ext>
            </a:extLst>
          </p:cNvPr>
          <p:cNvSpPr txBox="1"/>
          <p:nvPr/>
        </p:nvSpPr>
        <p:spPr>
          <a:xfrm>
            <a:off x="2161557" y="1622632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b="1">
                <a:latin typeface="Bahnschrift Light Condensed" panose="020B0502040204020203" pitchFamily="34" charset="0"/>
              </a:rPr>
              <a:t>Deep Learning </a:t>
            </a:r>
            <a:r>
              <a:rPr lang="en-GB">
                <a:latin typeface="Bahnschrift Light Condensed" panose="020B0502040204020203" pitchFamily="34" charset="0"/>
              </a:rPr>
              <a:t>module</a:t>
            </a:r>
            <a:endParaRPr lang="en-GB">
              <a:latin typeface="Bahnschrift SemiBold SemiConden" panose="020B0502040204020203" pitchFamily="34" charset="0"/>
            </a:endParaRPr>
          </a:p>
        </p:txBody>
      </p:sp>
      <p:sp>
        <p:nvSpPr>
          <p:cNvPr id="2" name="Abrir llave 1">
            <a:extLst>
              <a:ext uri="{FF2B5EF4-FFF2-40B4-BE49-F238E27FC236}">
                <a16:creationId xmlns:a16="http://schemas.microsoft.com/office/drawing/2014/main" id="{0B2479BF-E575-481D-9A63-346E7739E531}"/>
              </a:ext>
            </a:extLst>
          </p:cNvPr>
          <p:cNvSpPr/>
          <p:nvPr/>
        </p:nvSpPr>
        <p:spPr>
          <a:xfrm>
            <a:off x="1802969" y="1476935"/>
            <a:ext cx="358588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968D573-F08B-4689-A672-A257CE455E39}"/>
              </a:ext>
            </a:extLst>
          </p:cNvPr>
          <p:cNvSpPr/>
          <p:nvPr/>
        </p:nvSpPr>
        <p:spPr>
          <a:xfrm>
            <a:off x="641600" y="2313646"/>
            <a:ext cx="888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err="1">
                <a:latin typeface="Bahnschrift SemiBold SemiConden" panose="020B0502040204020203" pitchFamily="34" charset="0"/>
              </a:rPr>
              <a:t>DeepVATS</a:t>
            </a:r>
            <a:endParaRPr lang="en-GB" b="1">
              <a:latin typeface="Bahnschrift SemiBold SemiConden" panose="020B0502040204020203" pitchFamily="34" charset="0"/>
            </a:endParaRPr>
          </a:p>
        </p:txBody>
      </p:sp>
      <p:pic>
        <p:nvPicPr>
          <p:cNvPr id="9" name="Picture 2" descr="File:Jupyter logo.svg">
            <a:extLst>
              <a:ext uri="{FF2B5EF4-FFF2-40B4-BE49-F238E27FC236}">
                <a16:creationId xmlns:a16="http://schemas.microsoft.com/office/drawing/2014/main" id="{E51A849C-0A8D-4FD6-8F75-0C657A8AE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97" y="1501772"/>
            <a:ext cx="474075" cy="549496"/>
          </a:xfrm>
          <a:prstGeom prst="rect">
            <a:avLst/>
          </a:prstGeom>
          <a:solidFill>
            <a:srgbClr val="FFFFFF">
              <a:lumMod val="95000"/>
            </a:srgbClr>
          </a:solidFill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5D89152-C32D-4EAB-82C7-485A0BC67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908" y="1501772"/>
            <a:ext cx="549496" cy="54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5D071F7-CC96-4187-BFF4-B9C8BC3B5E90}"/>
              </a:ext>
            </a:extLst>
          </p:cNvPr>
          <p:cNvSpPr txBox="1"/>
          <p:nvPr/>
        </p:nvSpPr>
        <p:spPr>
          <a:xfrm>
            <a:off x="2161557" y="2313645"/>
            <a:ext cx="1410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b="1">
                <a:latin typeface="Bahnschrift Light Condensed" panose="020B0502040204020203" pitchFamily="34" charset="0"/>
              </a:rPr>
              <a:t>Storage </a:t>
            </a:r>
            <a:r>
              <a:rPr lang="en-GB">
                <a:latin typeface="Bahnschrift Light Condensed" panose="020B0502040204020203" pitchFamily="34" charset="0"/>
              </a:rPr>
              <a:t>module</a:t>
            </a:r>
            <a:endParaRPr lang="en-GB">
              <a:latin typeface="Bahnschrift SemiBold SemiConden" panose="020B0502040204020203" pitchFamily="34" charset="0"/>
            </a:endParaRP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F5B2E7D0-0647-40B5-8500-F1F335DAD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1996" y="2312780"/>
            <a:ext cx="1114407" cy="285135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54442604-9E26-4273-8CCE-5714E7B84D63}"/>
              </a:ext>
            </a:extLst>
          </p:cNvPr>
          <p:cNvSpPr txBox="1"/>
          <p:nvPr/>
        </p:nvSpPr>
        <p:spPr>
          <a:xfrm>
            <a:off x="2182992" y="3011386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b="1">
                <a:latin typeface="Bahnschrift Light Condensed" panose="020B0502040204020203" pitchFamily="34" charset="0"/>
              </a:rPr>
              <a:t>Visual Analytics </a:t>
            </a:r>
            <a:r>
              <a:rPr lang="en-GB">
                <a:latin typeface="Bahnschrift Light Condensed" panose="020B0502040204020203" pitchFamily="34" charset="0"/>
              </a:rPr>
              <a:t>module</a:t>
            </a:r>
            <a:endParaRPr lang="en-GB">
              <a:latin typeface="Bahnschrift SemiBold SemiConden" panose="020B0502040204020203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76D2A6-6A61-43F2-B86A-6BFE68EE5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208" y="2741411"/>
            <a:ext cx="76200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45C7997-0D4E-4186-A785-5651ABB04F90}"/>
              </a:ext>
            </a:extLst>
          </p:cNvPr>
          <p:cNvSpPr txBox="1"/>
          <p:nvPr/>
        </p:nvSpPr>
        <p:spPr>
          <a:xfrm>
            <a:off x="5615262" y="2741411"/>
            <a:ext cx="2887137" cy="1785104"/>
          </a:xfrm>
          <a:prstGeom prst="rect">
            <a:avLst/>
          </a:prstGeom>
          <a:solidFill>
            <a:schemeClr val="accent1">
              <a:lumMod val="60000"/>
              <a:lumOff val="40000"/>
              <a:alpha val="1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b="1">
                <a:solidFill>
                  <a:schemeClr val="accent1">
                    <a:lumMod val="50000"/>
                  </a:schemeClr>
                </a:solidFill>
                <a:latin typeface="Bahnschrift Light Condensed" panose="020B0502040204020203" pitchFamily="34" charset="0"/>
              </a:rPr>
              <a:t>G O A L</a:t>
            </a:r>
          </a:p>
          <a:p>
            <a:endParaRPr lang="en-GB" sz="1200" b="1">
              <a:latin typeface="Bahnschrift Light Condensed" panose="020B0502040204020203" pitchFamily="34" charset="0"/>
            </a:endParaRPr>
          </a:p>
          <a:p>
            <a:r>
              <a:rPr lang="en-GB" b="1">
                <a:latin typeface="Bahnschrift Light SemiCondensed" panose="020B0502040204020203" pitchFamily="34" charset="0"/>
              </a:rPr>
              <a:t>Visual</a:t>
            </a:r>
            <a:r>
              <a:rPr lang="en-GB">
                <a:latin typeface="Bahnschrift Light SemiCondensed" panose="020B0502040204020203" pitchFamily="34" charset="0"/>
              </a:rPr>
              <a:t> and </a:t>
            </a:r>
            <a:r>
              <a:rPr lang="en-GB" b="1">
                <a:latin typeface="Bahnschrift Light SemiCondensed" panose="020B0502040204020203" pitchFamily="34" charset="0"/>
              </a:rPr>
              <a:t>interactive</a:t>
            </a:r>
            <a:r>
              <a:rPr lang="en-GB">
                <a:latin typeface="Bahnschrift Light SemiCondensed" panose="020B0502040204020203" pitchFamily="34" charset="0"/>
              </a:rPr>
              <a:t> analysis of the </a:t>
            </a:r>
            <a:r>
              <a:rPr lang="en-GB" b="1">
                <a:latin typeface="Bahnschrift Light SemiCondensed" panose="020B0502040204020203" pitchFamily="34" charset="0"/>
              </a:rPr>
              <a:t>embeddings</a:t>
            </a:r>
            <a:r>
              <a:rPr lang="en-GB">
                <a:latin typeface="Bahnschrift Light SemiCondensed" panose="020B0502040204020203" pitchFamily="34" charset="0"/>
              </a:rPr>
              <a:t> </a:t>
            </a:r>
          </a:p>
          <a:p>
            <a:r>
              <a:rPr lang="en-GB">
                <a:latin typeface="Bahnschrift Light SemiCondensed" panose="020B0502040204020203" pitchFamily="34" charset="0"/>
              </a:rPr>
              <a:t>	to detect </a:t>
            </a:r>
          </a:p>
          <a:p>
            <a:r>
              <a:rPr lang="en-GB">
                <a:latin typeface="Bahnschrift Light SemiCondensed" panose="020B0502040204020203" pitchFamily="34" charset="0"/>
              </a:rPr>
              <a:t>		</a:t>
            </a:r>
            <a:r>
              <a:rPr lang="en-GB" b="1">
                <a:latin typeface="Bahnschrift Light SemiCondensed" panose="020B0502040204020203" pitchFamily="34" charset="0"/>
              </a:rPr>
              <a:t>Anomalies</a:t>
            </a:r>
          </a:p>
          <a:p>
            <a:r>
              <a:rPr lang="en-GB">
                <a:latin typeface="Bahnschrift Light SemiCondensed" panose="020B0502040204020203" pitchFamily="34" charset="0"/>
              </a:rPr>
              <a:t>		</a:t>
            </a:r>
            <a:r>
              <a:rPr lang="en-GB" b="1">
                <a:latin typeface="Bahnschrift Light SemiCondensed" panose="020B0502040204020203" pitchFamily="34" charset="0"/>
              </a:rPr>
              <a:t>Patterns</a:t>
            </a:r>
          </a:p>
          <a:p>
            <a:r>
              <a:rPr lang="en-GB">
                <a:latin typeface="Bahnschrift Light SemiCondensed" panose="020B0502040204020203" pitchFamily="34" charset="0"/>
              </a:rPr>
              <a:t>for making informed decisions</a:t>
            </a:r>
          </a:p>
        </p:txBody>
      </p:sp>
    </p:spTree>
    <p:extLst>
      <p:ext uri="{BB962C8B-B14F-4D97-AF65-F5344CB8AC3E}">
        <p14:creationId xmlns:p14="http://schemas.microsoft.com/office/powerpoint/2010/main" val="428177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/>
      <p:bldP spid="16" grpId="0" animBg="1"/>
    </p:bldLst>
  </p:timing>
</p:sld>
</file>

<file path=ppt/theme/theme1.xml><?xml version="1.0" encoding="utf-8"?>
<a:theme xmlns:a="http://schemas.openxmlformats.org/drawingml/2006/main" name="Software Engineering Business Plan by Slidesgo">
  <a:themeElements>
    <a:clrScheme name="Simple Light">
      <a:dk1>
        <a:srgbClr val="191919"/>
      </a:dk1>
      <a:lt1>
        <a:srgbClr val="F3F3F3"/>
      </a:lt1>
      <a:dk2>
        <a:srgbClr val="45818E"/>
      </a:dk2>
      <a:lt2>
        <a:srgbClr val="2AAFEB"/>
      </a:lt2>
      <a:accent1>
        <a:srgbClr val="7FD6C3"/>
      </a:accent1>
      <a:accent2>
        <a:srgbClr val="D9D9D9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28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Software Engineering Business Plan by Slidesgo</vt:lpstr>
      <vt:lpstr>Exploring Scalability in Large-Scale Time Series in                   framework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What is DeepVATS?</vt:lpstr>
      <vt:lpstr>PowerPoint Presentation</vt:lpstr>
      <vt:lpstr>PowerPoint Presentation</vt:lpstr>
      <vt:lpstr>PowerPoint Presentation</vt:lpstr>
      <vt:lpstr>Scalability Analysis</vt:lpstr>
      <vt:lpstr>PowerPoint Presentation</vt:lpstr>
      <vt:lpstr>PowerPoint Presentation</vt:lpstr>
      <vt:lpstr>PowerPoint Presentation</vt:lpstr>
      <vt:lpstr>Conclusions &amp; future work</vt:lpstr>
      <vt:lpstr>PowerPoint Presentation</vt:lpstr>
      <vt:lpstr>Near future  NEWS!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questions?</vt:lpstr>
      <vt:lpstr>Exploring Scalability in Large-Scale Time Series in DeepVATS framework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 Business Plan</dc:title>
  <dc:creator>macu</dc:creator>
  <cp:revision>1</cp:revision>
  <dcterms:modified xsi:type="dcterms:W3CDTF">2025-05-06T16:26:39Z</dcterms:modified>
</cp:coreProperties>
</file>